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4"/>
  </p:notesMasterIdLst>
  <p:sldIdLst>
    <p:sldId id="256" r:id="rId2"/>
    <p:sldId id="257" r:id="rId3"/>
    <p:sldId id="258" r:id="rId4"/>
    <p:sldId id="259" r:id="rId5"/>
    <p:sldId id="260" r:id="rId6"/>
    <p:sldId id="261" r:id="rId7"/>
    <p:sldId id="298" r:id="rId8"/>
    <p:sldId id="299"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58000" cy="9144000"/>
  <p:embeddedFontLst>
    <p:embeddedFont>
      <p:font typeface="Arimo" panose="020B060402020202020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Montserrat SemiBold" panose="000007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5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3" name="Google Shape;2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0" name="Google Shape;30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8" name="Google Shape;31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7" name="Google Shape;3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 name="Google Shape;36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5" name="Google Shape;38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3" name="Google Shape;3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9" name="Google Shape;40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0" name="Google Shape;44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8" name="Google Shape;44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8" name="Google Shape;45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7" name="Google Shape;46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5" name="Google Shape;47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2" name="Google Shape;53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2" name="Google Shape;54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9" name="Google Shape;55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8" name="Google Shape;56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4" name="Google Shape;58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2" name="Google Shape;60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4" name="Google Shape;61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2" name="Google Shape;62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7" name="Google Shape;637;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8" name="Google Shape;658;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371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348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300"/>
              <a:buFont typeface="Calibri"/>
              <a:buNone/>
              <a:defRPr sz="13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2"/>
          <p:cNvSpPr txBox="1">
            <a:spLocks noGrp="1"/>
          </p:cNvSpPr>
          <p:nvPr>
            <p:ph type="body" idx="1"/>
          </p:nvPr>
        </p:nvSpPr>
        <p:spPr>
          <a:xfrm>
            <a:off x="2383368" y="182035"/>
            <a:ext cx="3407833" cy="3902075"/>
          </a:xfrm>
          <a:prstGeom prst="rect">
            <a:avLst/>
          </a:prstGeom>
          <a:noFill/>
          <a:ln>
            <a:noFill/>
          </a:ln>
        </p:spPr>
        <p:txBody>
          <a:bodyPr spcFirstLastPara="1" wrap="square" lIns="91425" tIns="45700" rIns="91425" bIns="45700" anchor="t" anchorCtr="0">
            <a:normAutofit/>
          </a:bodyPr>
          <a:lstStyle>
            <a:lvl1pPr marL="457200" lvl="0" indent="-361950" algn="l">
              <a:lnSpc>
                <a:spcPct val="100000"/>
              </a:lnSpc>
              <a:spcBef>
                <a:spcPts val="420"/>
              </a:spcBef>
              <a:spcAft>
                <a:spcPts val="0"/>
              </a:spcAft>
              <a:buClr>
                <a:schemeClr val="dk1"/>
              </a:buClr>
              <a:buSzPts val="2100"/>
              <a:buChar char="•"/>
              <a:defRPr sz="2100"/>
            </a:lvl1pPr>
            <a:lvl2pPr marL="914400" lvl="1" indent="-349250" algn="l">
              <a:lnSpc>
                <a:spcPct val="100000"/>
              </a:lnSpc>
              <a:spcBef>
                <a:spcPts val="380"/>
              </a:spcBef>
              <a:spcAft>
                <a:spcPts val="0"/>
              </a:spcAft>
              <a:buClr>
                <a:schemeClr val="dk1"/>
              </a:buClr>
              <a:buSzPts val="1900"/>
              <a:buChar char="–"/>
              <a:defRPr sz="1900"/>
            </a:lvl2pPr>
            <a:lvl3pPr marL="1371600" lvl="2" indent="-330200" algn="l">
              <a:lnSpc>
                <a:spcPct val="100000"/>
              </a:lnSpc>
              <a:spcBef>
                <a:spcPts val="320"/>
              </a:spcBef>
              <a:spcAft>
                <a:spcPts val="0"/>
              </a:spcAft>
              <a:buClr>
                <a:schemeClr val="dk1"/>
              </a:buClr>
              <a:buSzPts val="1600"/>
              <a:buChar char="•"/>
              <a:defRPr sz="1600"/>
            </a:lvl3pPr>
            <a:lvl4pPr marL="1828800" lvl="3" indent="-311150" algn="l">
              <a:lnSpc>
                <a:spcPct val="100000"/>
              </a:lnSpc>
              <a:spcBef>
                <a:spcPts val="260"/>
              </a:spcBef>
              <a:spcAft>
                <a:spcPts val="0"/>
              </a:spcAft>
              <a:buClr>
                <a:schemeClr val="dk1"/>
              </a:buClr>
              <a:buSzPts val="1300"/>
              <a:buChar char="–"/>
              <a:defRPr sz="1300"/>
            </a:lvl4pPr>
            <a:lvl5pPr marL="2286000" lvl="4" indent="-311150" algn="l">
              <a:lnSpc>
                <a:spcPct val="100000"/>
              </a:lnSpc>
              <a:spcBef>
                <a:spcPts val="260"/>
              </a:spcBef>
              <a:spcAft>
                <a:spcPts val="0"/>
              </a:spcAft>
              <a:buClr>
                <a:schemeClr val="dk1"/>
              </a:buClr>
              <a:buSzPts val="1300"/>
              <a:buChar char="»"/>
              <a:defRPr sz="1300"/>
            </a:lvl5pPr>
            <a:lvl6pPr marL="2743200" lvl="5" indent="-311150" algn="l">
              <a:lnSpc>
                <a:spcPct val="100000"/>
              </a:lnSpc>
              <a:spcBef>
                <a:spcPts val="260"/>
              </a:spcBef>
              <a:spcAft>
                <a:spcPts val="0"/>
              </a:spcAft>
              <a:buClr>
                <a:schemeClr val="dk1"/>
              </a:buClr>
              <a:buSzPts val="1300"/>
              <a:buChar char="•"/>
              <a:defRPr sz="1300"/>
            </a:lvl6pPr>
            <a:lvl7pPr marL="3200400" lvl="6" indent="-311150" algn="l">
              <a:lnSpc>
                <a:spcPct val="100000"/>
              </a:lnSpc>
              <a:spcBef>
                <a:spcPts val="260"/>
              </a:spcBef>
              <a:spcAft>
                <a:spcPts val="0"/>
              </a:spcAft>
              <a:buClr>
                <a:schemeClr val="dk1"/>
              </a:buClr>
              <a:buSzPts val="1300"/>
              <a:buChar char="•"/>
              <a:defRPr sz="1300"/>
            </a:lvl7pPr>
            <a:lvl8pPr marL="3657600" lvl="7" indent="-311150" algn="l">
              <a:lnSpc>
                <a:spcPct val="100000"/>
              </a:lnSpc>
              <a:spcBef>
                <a:spcPts val="260"/>
              </a:spcBef>
              <a:spcAft>
                <a:spcPts val="0"/>
              </a:spcAft>
              <a:buClr>
                <a:schemeClr val="dk1"/>
              </a:buClr>
              <a:buSzPts val="1300"/>
              <a:buChar char="•"/>
              <a:defRPr sz="1300"/>
            </a:lvl8pPr>
            <a:lvl9pPr marL="4114800" lvl="8" indent="-311150" algn="l">
              <a:lnSpc>
                <a:spcPct val="100000"/>
              </a:lnSpc>
              <a:spcBef>
                <a:spcPts val="260"/>
              </a:spcBef>
              <a:spcAft>
                <a:spcPts val="0"/>
              </a:spcAft>
              <a:buClr>
                <a:schemeClr val="dk1"/>
              </a:buClr>
              <a:buSzPts val="1300"/>
              <a:buChar char="•"/>
              <a:defRPr sz="1300"/>
            </a:lvl9pPr>
          </a:lstStyle>
          <a:p>
            <a:endParaRPr/>
          </a:p>
        </p:txBody>
      </p:sp>
      <p:sp>
        <p:nvSpPr>
          <p:cNvPr id="78" name="Google Shape;78;p12"/>
          <p:cNvSpPr txBox="1">
            <a:spLocks noGrp="1"/>
          </p:cNvSpPr>
          <p:nvPr>
            <p:ph type="body" idx="2"/>
          </p:nvPr>
        </p:nvSpPr>
        <p:spPr>
          <a:xfrm>
            <a:off x="304800" y="956735"/>
            <a:ext cx="2005542" cy="31273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80"/>
              </a:spcBef>
              <a:spcAft>
                <a:spcPts val="0"/>
              </a:spcAft>
              <a:buClr>
                <a:schemeClr val="dk1"/>
              </a:buClr>
              <a:buSzPts val="900"/>
              <a:buNone/>
              <a:defRPr sz="900"/>
            </a:lvl1pPr>
            <a:lvl2pPr marL="914400" lvl="1" indent="-228600" algn="l">
              <a:lnSpc>
                <a:spcPct val="100000"/>
              </a:lnSpc>
              <a:spcBef>
                <a:spcPts val="160"/>
              </a:spcBef>
              <a:spcAft>
                <a:spcPts val="0"/>
              </a:spcAft>
              <a:buClr>
                <a:schemeClr val="dk1"/>
              </a:buClr>
              <a:buSzPts val="800"/>
              <a:buNone/>
              <a:defRPr sz="800"/>
            </a:lvl2pPr>
            <a:lvl3pPr marL="1371600" lvl="2" indent="-228600" algn="l">
              <a:lnSpc>
                <a:spcPct val="100000"/>
              </a:lnSpc>
              <a:spcBef>
                <a:spcPts val="140"/>
              </a:spcBef>
              <a:spcAft>
                <a:spcPts val="0"/>
              </a:spcAft>
              <a:buClr>
                <a:schemeClr val="dk1"/>
              </a:buClr>
              <a:buSzPts val="700"/>
              <a:buNone/>
              <a:defRPr sz="700"/>
            </a:lvl3pPr>
            <a:lvl4pPr marL="1828800" lvl="3" indent="-228600" algn="l">
              <a:lnSpc>
                <a:spcPct val="100000"/>
              </a:lnSpc>
              <a:spcBef>
                <a:spcPts val="120"/>
              </a:spcBef>
              <a:spcAft>
                <a:spcPts val="0"/>
              </a:spcAft>
              <a:buClr>
                <a:schemeClr val="dk1"/>
              </a:buClr>
              <a:buSzPts val="600"/>
              <a:buNone/>
              <a:defRPr sz="600"/>
            </a:lvl4pPr>
            <a:lvl5pPr marL="2286000" lvl="4" indent="-228600" algn="l">
              <a:lnSpc>
                <a:spcPct val="100000"/>
              </a:lnSpc>
              <a:spcBef>
                <a:spcPts val="120"/>
              </a:spcBef>
              <a:spcAft>
                <a:spcPts val="0"/>
              </a:spcAft>
              <a:buClr>
                <a:schemeClr val="dk1"/>
              </a:buClr>
              <a:buSzPts val="600"/>
              <a:buNone/>
              <a:defRPr sz="600"/>
            </a:lvl5pPr>
            <a:lvl6pPr marL="2743200" lvl="5" indent="-228600" algn="l">
              <a:lnSpc>
                <a:spcPct val="100000"/>
              </a:lnSpc>
              <a:spcBef>
                <a:spcPts val="120"/>
              </a:spcBef>
              <a:spcAft>
                <a:spcPts val="0"/>
              </a:spcAft>
              <a:buClr>
                <a:schemeClr val="dk1"/>
              </a:buClr>
              <a:buSzPts val="600"/>
              <a:buNone/>
              <a:defRPr sz="600"/>
            </a:lvl6pPr>
            <a:lvl7pPr marL="3200400" lvl="6" indent="-228600" algn="l">
              <a:lnSpc>
                <a:spcPct val="100000"/>
              </a:lnSpc>
              <a:spcBef>
                <a:spcPts val="120"/>
              </a:spcBef>
              <a:spcAft>
                <a:spcPts val="0"/>
              </a:spcAft>
              <a:buClr>
                <a:schemeClr val="dk1"/>
              </a:buClr>
              <a:buSzPts val="600"/>
              <a:buNone/>
              <a:defRPr sz="600"/>
            </a:lvl7pPr>
            <a:lvl8pPr marL="3657600" lvl="7" indent="-228600" algn="l">
              <a:lnSpc>
                <a:spcPct val="100000"/>
              </a:lnSpc>
              <a:spcBef>
                <a:spcPts val="120"/>
              </a:spcBef>
              <a:spcAft>
                <a:spcPts val="0"/>
              </a:spcAft>
              <a:buClr>
                <a:schemeClr val="dk1"/>
              </a:buClr>
              <a:buSzPts val="600"/>
              <a:buNone/>
              <a:defRPr sz="600"/>
            </a:lvl8pPr>
            <a:lvl9pPr marL="4114800" lvl="8" indent="-228600" algn="l">
              <a:lnSpc>
                <a:spcPct val="100000"/>
              </a:lnSpc>
              <a:spcBef>
                <a:spcPts val="120"/>
              </a:spcBef>
              <a:spcAft>
                <a:spcPts val="0"/>
              </a:spcAft>
              <a:buClr>
                <a:schemeClr val="dk1"/>
              </a:buClr>
              <a:buSzPts val="600"/>
              <a:buNone/>
              <a:defRPr sz="600"/>
            </a:lvl9pPr>
          </a:lstStyle>
          <a:p>
            <a:endParaRPr/>
          </a:p>
        </p:txBody>
      </p:sp>
      <p:sp>
        <p:nvSpPr>
          <p:cNvPr id="79" name="Google Shape;79;p1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1194859" y="3200401"/>
            <a:ext cx="3657600" cy="3778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300"/>
              <a:buFont typeface="Calibri"/>
              <a:buNone/>
              <a:defRPr sz="13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a:spLocks noGrp="1"/>
          </p:cNvSpPr>
          <p:nvPr>
            <p:ph type="pic" idx="2"/>
          </p:nvPr>
        </p:nvSpPr>
        <p:spPr>
          <a:xfrm>
            <a:off x="1194859" y="408517"/>
            <a:ext cx="3657600" cy="2743200"/>
          </a:xfrm>
          <a:prstGeom prst="rect">
            <a:avLst/>
          </a:prstGeom>
          <a:noFill/>
          <a:ln>
            <a:noFill/>
          </a:ln>
        </p:spPr>
      </p:sp>
      <p:sp>
        <p:nvSpPr>
          <p:cNvPr id="85" name="Google Shape;85;p13"/>
          <p:cNvSpPr txBox="1">
            <a:spLocks noGrp="1"/>
          </p:cNvSpPr>
          <p:nvPr>
            <p:ph type="body" idx="1"/>
          </p:nvPr>
        </p:nvSpPr>
        <p:spPr>
          <a:xfrm>
            <a:off x="1194859" y="3578226"/>
            <a:ext cx="3657600" cy="536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80"/>
              </a:spcBef>
              <a:spcAft>
                <a:spcPts val="0"/>
              </a:spcAft>
              <a:buClr>
                <a:schemeClr val="dk1"/>
              </a:buClr>
              <a:buSzPts val="900"/>
              <a:buNone/>
              <a:defRPr sz="900"/>
            </a:lvl1pPr>
            <a:lvl2pPr marL="914400" lvl="1" indent="-228600" algn="l">
              <a:lnSpc>
                <a:spcPct val="100000"/>
              </a:lnSpc>
              <a:spcBef>
                <a:spcPts val="160"/>
              </a:spcBef>
              <a:spcAft>
                <a:spcPts val="0"/>
              </a:spcAft>
              <a:buClr>
                <a:schemeClr val="dk1"/>
              </a:buClr>
              <a:buSzPts val="800"/>
              <a:buNone/>
              <a:defRPr sz="800"/>
            </a:lvl2pPr>
            <a:lvl3pPr marL="1371600" lvl="2" indent="-228600" algn="l">
              <a:lnSpc>
                <a:spcPct val="100000"/>
              </a:lnSpc>
              <a:spcBef>
                <a:spcPts val="140"/>
              </a:spcBef>
              <a:spcAft>
                <a:spcPts val="0"/>
              </a:spcAft>
              <a:buClr>
                <a:schemeClr val="dk1"/>
              </a:buClr>
              <a:buSzPts val="700"/>
              <a:buNone/>
              <a:defRPr sz="700"/>
            </a:lvl3pPr>
            <a:lvl4pPr marL="1828800" lvl="3" indent="-228600" algn="l">
              <a:lnSpc>
                <a:spcPct val="100000"/>
              </a:lnSpc>
              <a:spcBef>
                <a:spcPts val="120"/>
              </a:spcBef>
              <a:spcAft>
                <a:spcPts val="0"/>
              </a:spcAft>
              <a:buClr>
                <a:schemeClr val="dk1"/>
              </a:buClr>
              <a:buSzPts val="600"/>
              <a:buNone/>
              <a:defRPr sz="600"/>
            </a:lvl4pPr>
            <a:lvl5pPr marL="2286000" lvl="4" indent="-228600" algn="l">
              <a:lnSpc>
                <a:spcPct val="100000"/>
              </a:lnSpc>
              <a:spcBef>
                <a:spcPts val="120"/>
              </a:spcBef>
              <a:spcAft>
                <a:spcPts val="0"/>
              </a:spcAft>
              <a:buClr>
                <a:schemeClr val="dk1"/>
              </a:buClr>
              <a:buSzPts val="600"/>
              <a:buNone/>
              <a:defRPr sz="600"/>
            </a:lvl5pPr>
            <a:lvl6pPr marL="2743200" lvl="5" indent="-228600" algn="l">
              <a:lnSpc>
                <a:spcPct val="100000"/>
              </a:lnSpc>
              <a:spcBef>
                <a:spcPts val="120"/>
              </a:spcBef>
              <a:spcAft>
                <a:spcPts val="0"/>
              </a:spcAft>
              <a:buClr>
                <a:schemeClr val="dk1"/>
              </a:buClr>
              <a:buSzPts val="600"/>
              <a:buNone/>
              <a:defRPr sz="600"/>
            </a:lvl6pPr>
            <a:lvl7pPr marL="3200400" lvl="6" indent="-228600" algn="l">
              <a:lnSpc>
                <a:spcPct val="100000"/>
              </a:lnSpc>
              <a:spcBef>
                <a:spcPts val="120"/>
              </a:spcBef>
              <a:spcAft>
                <a:spcPts val="0"/>
              </a:spcAft>
              <a:buClr>
                <a:schemeClr val="dk1"/>
              </a:buClr>
              <a:buSzPts val="600"/>
              <a:buNone/>
              <a:defRPr sz="600"/>
            </a:lvl7pPr>
            <a:lvl8pPr marL="3657600" lvl="7" indent="-228600" algn="l">
              <a:lnSpc>
                <a:spcPct val="100000"/>
              </a:lnSpc>
              <a:spcBef>
                <a:spcPts val="120"/>
              </a:spcBef>
              <a:spcAft>
                <a:spcPts val="0"/>
              </a:spcAft>
              <a:buClr>
                <a:schemeClr val="dk1"/>
              </a:buClr>
              <a:buSzPts val="600"/>
              <a:buNone/>
              <a:defRPr sz="600"/>
            </a:lvl8pPr>
            <a:lvl9pPr marL="4114800" lvl="8" indent="-228600" algn="l">
              <a:lnSpc>
                <a:spcPct val="100000"/>
              </a:lnSpc>
              <a:spcBef>
                <a:spcPts val="120"/>
              </a:spcBef>
              <a:spcAft>
                <a:spcPts val="0"/>
              </a:spcAft>
              <a:buClr>
                <a:schemeClr val="dk1"/>
              </a:buClr>
              <a:buSzPts val="600"/>
              <a:buNone/>
              <a:defRPr sz="600"/>
            </a:lvl9pPr>
          </a:lstStyle>
          <a:p>
            <a:endParaRPr/>
          </a:p>
        </p:txBody>
      </p:sp>
      <p:sp>
        <p:nvSpPr>
          <p:cNvPr id="86" name="Google Shape;86;p1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300"/>
              <a:buFont typeface="Calibri"/>
              <a:buNone/>
              <a:defRPr sz="13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4"/>
          <p:cNvSpPr txBox="1">
            <a:spLocks noGrp="1"/>
          </p:cNvSpPr>
          <p:nvPr>
            <p:ph type="body" idx="1"/>
          </p:nvPr>
        </p:nvSpPr>
        <p:spPr>
          <a:xfrm>
            <a:off x="2383367" y="182034"/>
            <a:ext cx="3407833" cy="3902075"/>
          </a:xfrm>
          <a:prstGeom prst="rect">
            <a:avLst/>
          </a:prstGeom>
          <a:noFill/>
          <a:ln>
            <a:noFill/>
          </a:ln>
        </p:spPr>
        <p:txBody>
          <a:bodyPr spcFirstLastPara="1" wrap="square" lIns="91425" tIns="45700" rIns="91425" bIns="45700" anchor="t" anchorCtr="0">
            <a:normAutofit/>
          </a:bodyPr>
          <a:lstStyle>
            <a:lvl1pPr marL="457200" lvl="0" indent="-361950" algn="l">
              <a:lnSpc>
                <a:spcPct val="100000"/>
              </a:lnSpc>
              <a:spcBef>
                <a:spcPts val="420"/>
              </a:spcBef>
              <a:spcAft>
                <a:spcPts val="0"/>
              </a:spcAft>
              <a:buClr>
                <a:schemeClr val="dk1"/>
              </a:buClr>
              <a:buSzPts val="2100"/>
              <a:buChar char="•"/>
              <a:defRPr sz="2100"/>
            </a:lvl1pPr>
            <a:lvl2pPr marL="914400" lvl="1" indent="-349250" algn="l">
              <a:lnSpc>
                <a:spcPct val="100000"/>
              </a:lnSpc>
              <a:spcBef>
                <a:spcPts val="380"/>
              </a:spcBef>
              <a:spcAft>
                <a:spcPts val="0"/>
              </a:spcAft>
              <a:buClr>
                <a:schemeClr val="dk1"/>
              </a:buClr>
              <a:buSzPts val="1900"/>
              <a:buChar char="–"/>
              <a:defRPr sz="1900"/>
            </a:lvl2pPr>
            <a:lvl3pPr marL="1371600" lvl="2" indent="-330200" algn="l">
              <a:lnSpc>
                <a:spcPct val="100000"/>
              </a:lnSpc>
              <a:spcBef>
                <a:spcPts val="320"/>
              </a:spcBef>
              <a:spcAft>
                <a:spcPts val="0"/>
              </a:spcAft>
              <a:buClr>
                <a:schemeClr val="dk1"/>
              </a:buClr>
              <a:buSzPts val="1600"/>
              <a:buChar char="•"/>
              <a:defRPr sz="1600"/>
            </a:lvl3pPr>
            <a:lvl4pPr marL="1828800" lvl="3" indent="-311150" algn="l">
              <a:lnSpc>
                <a:spcPct val="100000"/>
              </a:lnSpc>
              <a:spcBef>
                <a:spcPts val="260"/>
              </a:spcBef>
              <a:spcAft>
                <a:spcPts val="0"/>
              </a:spcAft>
              <a:buClr>
                <a:schemeClr val="dk1"/>
              </a:buClr>
              <a:buSzPts val="1300"/>
              <a:buChar char="–"/>
              <a:defRPr sz="1300"/>
            </a:lvl4pPr>
            <a:lvl5pPr marL="2286000" lvl="4" indent="-311150" algn="l">
              <a:lnSpc>
                <a:spcPct val="100000"/>
              </a:lnSpc>
              <a:spcBef>
                <a:spcPts val="260"/>
              </a:spcBef>
              <a:spcAft>
                <a:spcPts val="0"/>
              </a:spcAft>
              <a:buClr>
                <a:schemeClr val="dk1"/>
              </a:buClr>
              <a:buSzPts val="1300"/>
              <a:buChar char="»"/>
              <a:defRPr sz="1300"/>
            </a:lvl5pPr>
            <a:lvl6pPr marL="2743200" lvl="5" indent="-311150" algn="l">
              <a:lnSpc>
                <a:spcPct val="100000"/>
              </a:lnSpc>
              <a:spcBef>
                <a:spcPts val="260"/>
              </a:spcBef>
              <a:spcAft>
                <a:spcPts val="0"/>
              </a:spcAft>
              <a:buClr>
                <a:schemeClr val="dk1"/>
              </a:buClr>
              <a:buSzPts val="1300"/>
              <a:buChar char="•"/>
              <a:defRPr sz="1300"/>
            </a:lvl6pPr>
            <a:lvl7pPr marL="3200400" lvl="6" indent="-311150" algn="l">
              <a:lnSpc>
                <a:spcPct val="100000"/>
              </a:lnSpc>
              <a:spcBef>
                <a:spcPts val="260"/>
              </a:spcBef>
              <a:spcAft>
                <a:spcPts val="0"/>
              </a:spcAft>
              <a:buClr>
                <a:schemeClr val="dk1"/>
              </a:buClr>
              <a:buSzPts val="1300"/>
              <a:buChar char="•"/>
              <a:defRPr sz="1300"/>
            </a:lvl7pPr>
            <a:lvl8pPr marL="3657600" lvl="7" indent="-311150" algn="l">
              <a:lnSpc>
                <a:spcPct val="100000"/>
              </a:lnSpc>
              <a:spcBef>
                <a:spcPts val="260"/>
              </a:spcBef>
              <a:spcAft>
                <a:spcPts val="0"/>
              </a:spcAft>
              <a:buClr>
                <a:schemeClr val="dk1"/>
              </a:buClr>
              <a:buSzPts val="1300"/>
              <a:buChar char="•"/>
              <a:defRPr sz="1300"/>
            </a:lvl8pPr>
            <a:lvl9pPr marL="4114800" lvl="8" indent="-311150" algn="l">
              <a:lnSpc>
                <a:spcPct val="100000"/>
              </a:lnSpc>
              <a:spcBef>
                <a:spcPts val="260"/>
              </a:spcBef>
              <a:spcAft>
                <a:spcPts val="0"/>
              </a:spcAft>
              <a:buClr>
                <a:schemeClr val="dk1"/>
              </a:buClr>
              <a:buSzPts val="1300"/>
              <a:buChar char="•"/>
              <a:defRPr sz="1300"/>
            </a:lvl9pPr>
          </a:lstStyle>
          <a:p>
            <a:endParaRPr/>
          </a:p>
        </p:txBody>
      </p:sp>
      <p:sp>
        <p:nvSpPr>
          <p:cNvPr id="92" name="Google Shape;92;p14"/>
          <p:cNvSpPr txBox="1">
            <a:spLocks noGrp="1"/>
          </p:cNvSpPr>
          <p:nvPr>
            <p:ph type="body" idx="2"/>
          </p:nvPr>
        </p:nvSpPr>
        <p:spPr>
          <a:xfrm>
            <a:off x="304800" y="956734"/>
            <a:ext cx="2005542" cy="31273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80"/>
              </a:spcBef>
              <a:spcAft>
                <a:spcPts val="0"/>
              </a:spcAft>
              <a:buClr>
                <a:schemeClr val="dk1"/>
              </a:buClr>
              <a:buSzPts val="900"/>
              <a:buNone/>
              <a:defRPr sz="900"/>
            </a:lvl1pPr>
            <a:lvl2pPr marL="914400" lvl="1" indent="-228600" algn="l">
              <a:lnSpc>
                <a:spcPct val="100000"/>
              </a:lnSpc>
              <a:spcBef>
                <a:spcPts val="160"/>
              </a:spcBef>
              <a:spcAft>
                <a:spcPts val="0"/>
              </a:spcAft>
              <a:buClr>
                <a:schemeClr val="dk1"/>
              </a:buClr>
              <a:buSzPts val="800"/>
              <a:buNone/>
              <a:defRPr sz="800"/>
            </a:lvl2pPr>
            <a:lvl3pPr marL="1371600" lvl="2" indent="-228600" algn="l">
              <a:lnSpc>
                <a:spcPct val="100000"/>
              </a:lnSpc>
              <a:spcBef>
                <a:spcPts val="140"/>
              </a:spcBef>
              <a:spcAft>
                <a:spcPts val="0"/>
              </a:spcAft>
              <a:buClr>
                <a:schemeClr val="dk1"/>
              </a:buClr>
              <a:buSzPts val="700"/>
              <a:buNone/>
              <a:defRPr sz="700"/>
            </a:lvl3pPr>
            <a:lvl4pPr marL="1828800" lvl="3" indent="-228600" algn="l">
              <a:lnSpc>
                <a:spcPct val="100000"/>
              </a:lnSpc>
              <a:spcBef>
                <a:spcPts val="120"/>
              </a:spcBef>
              <a:spcAft>
                <a:spcPts val="0"/>
              </a:spcAft>
              <a:buClr>
                <a:schemeClr val="dk1"/>
              </a:buClr>
              <a:buSzPts val="600"/>
              <a:buNone/>
              <a:defRPr sz="600"/>
            </a:lvl4pPr>
            <a:lvl5pPr marL="2286000" lvl="4" indent="-228600" algn="l">
              <a:lnSpc>
                <a:spcPct val="100000"/>
              </a:lnSpc>
              <a:spcBef>
                <a:spcPts val="120"/>
              </a:spcBef>
              <a:spcAft>
                <a:spcPts val="0"/>
              </a:spcAft>
              <a:buClr>
                <a:schemeClr val="dk1"/>
              </a:buClr>
              <a:buSzPts val="600"/>
              <a:buNone/>
              <a:defRPr sz="600"/>
            </a:lvl5pPr>
            <a:lvl6pPr marL="2743200" lvl="5" indent="-228600" algn="l">
              <a:lnSpc>
                <a:spcPct val="100000"/>
              </a:lnSpc>
              <a:spcBef>
                <a:spcPts val="120"/>
              </a:spcBef>
              <a:spcAft>
                <a:spcPts val="0"/>
              </a:spcAft>
              <a:buClr>
                <a:schemeClr val="dk1"/>
              </a:buClr>
              <a:buSzPts val="600"/>
              <a:buNone/>
              <a:defRPr sz="600"/>
            </a:lvl6pPr>
            <a:lvl7pPr marL="3200400" lvl="6" indent="-228600" algn="l">
              <a:lnSpc>
                <a:spcPct val="100000"/>
              </a:lnSpc>
              <a:spcBef>
                <a:spcPts val="120"/>
              </a:spcBef>
              <a:spcAft>
                <a:spcPts val="0"/>
              </a:spcAft>
              <a:buClr>
                <a:schemeClr val="dk1"/>
              </a:buClr>
              <a:buSzPts val="600"/>
              <a:buNone/>
              <a:defRPr sz="600"/>
            </a:lvl7pPr>
            <a:lvl8pPr marL="3657600" lvl="7" indent="-228600" algn="l">
              <a:lnSpc>
                <a:spcPct val="100000"/>
              </a:lnSpc>
              <a:spcBef>
                <a:spcPts val="120"/>
              </a:spcBef>
              <a:spcAft>
                <a:spcPts val="0"/>
              </a:spcAft>
              <a:buClr>
                <a:schemeClr val="dk1"/>
              </a:buClr>
              <a:buSzPts val="600"/>
              <a:buNone/>
              <a:defRPr sz="600"/>
            </a:lvl8pPr>
            <a:lvl9pPr marL="4114800" lvl="8" indent="-228600" algn="l">
              <a:lnSpc>
                <a:spcPct val="100000"/>
              </a:lnSpc>
              <a:spcBef>
                <a:spcPts val="120"/>
              </a:spcBef>
              <a:spcAft>
                <a:spcPts val="0"/>
              </a:spcAft>
              <a:buClr>
                <a:schemeClr val="dk1"/>
              </a:buClr>
              <a:buSzPts val="600"/>
              <a:buNone/>
              <a:defRPr sz="600"/>
            </a:lvl9pPr>
          </a:lstStyle>
          <a:p>
            <a:endParaRPr/>
          </a:p>
        </p:txBody>
      </p:sp>
      <p:sp>
        <p:nvSpPr>
          <p:cNvPr id="93" name="Google Shape;93;p1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1194859" y="3200400"/>
            <a:ext cx="3657600" cy="3778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300"/>
              <a:buFont typeface="Calibri"/>
              <a:buNone/>
              <a:defRPr sz="13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5"/>
          <p:cNvSpPr>
            <a:spLocks noGrp="1"/>
          </p:cNvSpPr>
          <p:nvPr>
            <p:ph type="pic" idx="2"/>
          </p:nvPr>
        </p:nvSpPr>
        <p:spPr>
          <a:xfrm>
            <a:off x="1194859" y="408517"/>
            <a:ext cx="3657600" cy="2743200"/>
          </a:xfrm>
          <a:prstGeom prst="rect">
            <a:avLst/>
          </a:prstGeom>
          <a:noFill/>
          <a:ln>
            <a:noFill/>
          </a:ln>
        </p:spPr>
      </p:sp>
      <p:sp>
        <p:nvSpPr>
          <p:cNvPr id="99" name="Google Shape;99;p15"/>
          <p:cNvSpPr txBox="1">
            <a:spLocks noGrp="1"/>
          </p:cNvSpPr>
          <p:nvPr>
            <p:ph type="body" idx="1"/>
          </p:nvPr>
        </p:nvSpPr>
        <p:spPr>
          <a:xfrm>
            <a:off x="1194859" y="3578225"/>
            <a:ext cx="3657600" cy="536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80"/>
              </a:spcBef>
              <a:spcAft>
                <a:spcPts val="0"/>
              </a:spcAft>
              <a:buClr>
                <a:schemeClr val="dk1"/>
              </a:buClr>
              <a:buSzPts val="900"/>
              <a:buNone/>
              <a:defRPr sz="900"/>
            </a:lvl1pPr>
            <a:lvl2pPr marL="914400" lvl="1" indent="-228600" algn="l">
              <a:lnSpc>
                <a:spcPct val="100000"/>
              </a:lnSpc>
              <a:spcBef>
                <a:spcPts val="160"/>
              </a:spcBef>
              <a:spcAft>
                <a:spcPts val="0"/>
              </a:spcAft>
              <a:buClr>
                <a:schemeClr val="dk1"/>
              </a:buClr>
              <a:buSzPts val="800"/>
              <a:buNone/>
              <a:defRPr sz="800"/>
            </a:lvl2pPr>
            <a:lvl3pPr marL="1371600" lvl="2" indent="-228600" algn="l">
              <a:lnSpc>
                <a:spcPct val="100000"/>
              </a:lnSpc>
              <a:spcBef>
                <a:spcPts val="140"/>
              </a:spcBef>
              <a:spcAft>
                <a:spcPts val="0"/>
              </a:spcAft>
              <a:buClr>
                <a:schemeClr val="dk1"/>
              </a:buClr>
              <a:buSzPts val="700"/>
              <a:buNone/>
              <a:defRPr sz="700"/>
            </a:lvl3pPr>
            <a:lvl4pPr marL="1828800" lvl="3" indent="-228600" algn="l">
              <a:lnSpc>
                <a:spcPct val="100000"/>
              </a:lnSpc>
              <a:spcBef>
                <a:spcPts val="120"/>
              </a:spcBef>
              <a:spcAft>
                <a:spcPts val="0"/>
              </a:spcAft>
              <a:buClr>
                <a:schemeClr val="dk1"/>
              </a:buClr>
              <a:buSzPts val="600"/>
              <a:buNone/>
              <a:defRPr sz="600"/>
            </a:lvl4pPr>
            <a:lvl5pPr marL="2286000" lvl="4" indent="-228600" algn="l">
              <a:lnSpc>
                <a:spcPct val="100000"/>
              </a:lnSpc>
              <a:spcBef>
                <a:spcPts val="120"/>
              </a:spcBef>
              <a:spcAft>
                <a:spcPts val="0"/>
              </a:spcAft>
              <a:buClr>
                <a:schemeClr val="dk1"/>
              </a:buClr>
              <a:buSzPts val="600"/>
              <a:buNone/>
              <a:defRPr sz="600"/>
            </a:lvl5pPr>
            <a:lvl6pPr marL="2743200" lvl="5" indent="-228600" algn="l">
              <a:lnSpc>
                <a:spcPct val="100000"/>
              </a:lnSpc>
              <a:spcBef>
                <a:spcPts val="120"/>
              </a:spcBef>
              <a:spcAft>
                <a:spcPts val="0"/>
              </a:spcAft>
              <a:buClr>
                <a:schemeClr val="dk1"/>
              </a:buClr>
              <a:buSzPts val="600"/>
              <a:buNone/>
              <a:defRPr sz="600"/>
            </a:lvl6pPr>
            <a:lvl7pPr marL="3200400" lvl="6" indent="-228600" algn="l">
              <a:lnSpc>
                <a:spcPct val="100000"/>
              </a:lnSpc>
              <a:spcBef>
                <a:spcPts val="120"/>
              </a:spcBef>
              <a:spcAft>
                <a:spcPts val="0"/>
              </a:spcAft>
              <a:buClr>
                <a:schemeClr val="dk1"/>
              </a:buClr>
              <a:buSzPts val="600"/>
              <a:buNone/>
              <a:defRPr sz="600"/>
            </a:lvl7pPr>
            <a:lvl8pPr marL="3657600" lvl="7" indent="-228600" algn="l">
              <a:lnSpc>
                <a:spcPct val="100000"/>
              </a:lnSpc>
              <a:spcBef>
                <a:spcPts val="120"/>
              </a:spcBef>
              <a:spcAft>
                <a:spcPts val="0"/>
              </a:spcAft>
              <a:buClr>
                <a:schemeClr val="dk1"/>
              </a:buClr>
              <a:buSzPts val="600"/>
              <a:buNone/>
              <a:defRPr sz="600"/>
            </a:lvl8pPr>
            <a:lvl9pPr marL="4114800" lvl="8" indent="-228600" algn="l">
              <a:lnSpc>
                <a:spcPct val="100000"/>
              </a:lnSpc>
              <a:spcBef>
                <a:spcPts val="120"/>
              </a:spcBef>
              <a:spcAft>
                <a:spcPts val="0"/>
              </a:spcAft>
              <a:buClr>
                <a:schemeClr val="dk1"/>
              </a:buClr>
              <a:buSzPts val="600"/>
              <a:buNone/>
              <a:defRPr sz="600"/>
            </a:lvl9pPr>
          </a:lstStyle>
          <a:p>
            <a:endParaRPr/>
          </a:p>
        </p:txBody>
      </p:sp>
      <p:sp>
        <p:nvSpPr>
          <p:cNvPr id="100" name="Google Shape;100;p15"/>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5"/>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5"/>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6"/>
          <p:cNvSpPr txBox="1">
            <a:spLocks noGrp="1"/>
          </p:cNvSpPr>
          <p:nvPr>
            <p:ph type="body" idx="1"/>
          </p:nvPr>
        </p:nvSpPr>
        <p:spPr>
          <a:xfrm rot="5400000">
            <a:off x="1539346" y="-167746"/>
            <a:ext cx="3017309" cy="548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6" name="Google Shape;106;p1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rot="5400000">
            <a:off x="3154892" y="1447800"/>
            <a:ext cx="3901017" cy="13716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7"/>
          <p:cNvSpPr txBox="1">
            <a:spLocks noGrp="1"/>
          </p:cNvSpPr>
          <p:nvPr>
            <p:ph type="body" idx="1"/>
          </p:nvPr>
        </p:nvSpPr>
        <p:spPr>
          <a:xfrm rot="5400000">
            <a:off x="360891" y="127000"/>
            <a:ext cx="3901017" cy="40132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2" name="Google Shape;112;p1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20"/>
              </a:spcBef>
              <a:spcAft>
                <a:spcPts val="0"/>
              </a:spcAft>
              <a:buClr>
                <a:srgbClr val="888888"/>
              </a:buClr>
              <a:buSzPts val="2100"/>
              <a:buNone/>
              <a:defRPr>
                <a:solidFill>
                  <a:srgbClr val="888888"/>
                </a:solidFill>
              </a:defRPr>
            </a:lvl1pPr>
            <a:lvl2pPr lvl="1" algn="ctr">
              <a:lnSpc>
                <a:spcPct val="100000"/>
              </a:lnSpc>
              <a:spcBef>
                <a:spcPts val="380"/>
              </a:spcBef>
              <a:spcAft>
                <a:spcPts val="0"/>
              </a:spcAft>
              <a:buClr>
                <a:srgbClr val="888888"/>
              </a:buClr>
              <a:buSzPts val="1900"/>
              <a:buNone/>
              <a:defRPr>
                <a:solidFill>
                  <a:srgbClr val="888888"/>
                </a:solidFill>
              </a:defRPr>
            </a:lvl2pPr>
            <a:lvl3pPr lvl="2" algn="ctr">
              <a:lnSpc>
                <a:spcPct val="100000"/>
              </a:lnSpc>
              <a:spcBef>
                <a:spcPts val="320"/>
              </a:spcBef>
              <a:spcAft>
                <a:spcPts val="0"/>
              </a:spcAft>
              <a:buClr>
                <a:srgbClr val="888888"/>
              </a:buClr>
              <a:buSzPts val="1600"/>
              <a:buNone/>
              <a:defRPr>
                <a:solidFill>
                  <a:srgbClr val="888888"/>
                </a:solidFill>
              </a:defRPr>
            </a:lvl3pPr>
            <a:lvl4pPr lvl="3" algn="ctr">
              <a:lnSpc>
                <a:spcPct val="100000"/>
              </a:lnSpc>
              <a:spcBef>
                <a:spcPts val="260"/>
              </a:spcBef>
              <a:spcAft>
                <a:spcPts val="0"/>
              </a:spcAft>
              <a:buClr>
                <a:srgbClr val="888888"/>
              </a:buClr>
              <a:buSzPts val="1300"/>
              <a:buNone/>
              <a:defRPr>
                <a:solidFill>
                  <a:srgbClr val="888888"/>
                </a:solidFill>
              </a:defRPr>
            </a:lvl4pPr>
            <a:lvl5pPr lvl="4" algn="ctr">
              <a:lnSpc>
                <a:spcPct val="100000"/>
              </a:lnSpc>
              <a:spcBef>
                <a:spcPts val="260"/>
              </a:spcBef>
              <a:spcAft>
                <a:spcPts val="0"/>
              </a:spcAft>
              <a:buClr>
                <a:srgbClr val="888888"/>
              </a:buClr>
              <a:buSzPts val="1300"/>
              <a:buNone/>
              <a:defRPr>
                <a:solidFill>
                  <a:srgbClr val="888888"/>
                </a:solidFill>
              </a:defRPr>
            </a:lvl5pPr>
            <a:lvl6pPr lvl="5" algn="ctr">
              <a:lnSpc>
                <a:spcPct val="100000"/>
              </a:lnSpc>
              <a:spcBef>
                <a:spcPts val="260"/>
              </a:spcBef>
              <a:spcAft>
                <a:spcPts val="0"/>
              </a:spcAft>
              <a:buClr>
                <a:srgbClr val="888888"/>
              </a:buClr>
              <a:buSzPts val="1300"/>
              <a:buNone/>
              <a:defRPr>
                <a:solidFill>
                  <a:srgbClr val="888888"/>
                </a:solidFill>
              </a:defRPr>
            </a:lvl6pPr>
            <a:lvl7pPr lvl="6" algn="ctr">
              <a:lnSpc>
                <a:spcPct val="100000"/>
              </a:lnSpc>
              <a:spcBef>
                <a:spcPts val="260"/>
              </a:spcBef>
              <a:spcAft>
                <a:spcPts val="0"/>
              </a:spcAft>
              <a:buClr>
                <a:srgbClr val="888888"/>
              </a:buClr>
              <a:buSzPts val="1300"/>
              <a:buNone/>
              <a:defRPr>
                <a:solidFill>
                  <a:srgbClr val="888888"/>
                </a:solidFill>
              </a:defRPr>
            </a:lvl7pPr>
            <a:lvl8pPr lvl="7" algn="ctr">
              <a:lnSpc>
                <a:spcPct val="100000"/>
              </a:lnSpc>
              <a:spcBef>
                <a:spcPts val="260"/>
              </a:spcBef>
              <a:spcAft>
                <a:spcPts val="0"/>
              </a:spcAft>
              <a:buClr>
                <a:srgbClr val="888888"/>
              </a:buClr>
              <a:buSzPts val="1300"/>
              <a:buNone/>
              <a:defRPr>
                <a:solidFill>
                  <a:srgbClr val="888888"/>
                </a:solidFill>
              </a:defRPr>
            </a:lvl8pPr>
            <a:lvl9pPr lvl="8" algn="ctr">
              <a:lnSpc>
                <a:spcPct val="100000"/>
              </a:lnSpc>
              <a:spcBef>
                <a:spcPts val="260"/>
              </a:spcBef>
              <a:spcAft>
                <a:spcPts val="0"/>
              </a:spcAft>
              <a:buClr>
                <a:srgbClr val="888888"/>
              </a:buClr>
              <a:buSzPts val="1300"/>
              <a:buNone/>
              <a:defRPr>
                <a:solidFill>
                  <a:srgbClr val="888888"/>
                </a:solidFill>
              </a:defRPr>
            </a:lvl9pPr>
          </a:lstStyle>
          <a:p>
            <a:endParaRPr/>
          </a:p>
        </p:txBody>
      </p:sp>
      <p:sp>
        <p:nvSpPr>
          <p:cNvPr id="18" name="Google Shape;18;p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20"/>
              </a:spcBef>
              <a:spcAft>
                <a:spcPts val="0"/>
              </a:spcAft>
              <a:buClr>
                <a:srgbClr val="888888"/>
              </a:buClr>
              <a:buSzPts val="2100"/>
              <a:buNone/>
              <a:defRPr>
                <a:solidFill>
                  <a:srgbClr val="888888"/>
                </a:solidFill>
              </a:defRPr>
            </a:lvl1pPr>
            <a:lvl2pPr lvl="1" algn="ctr">
              <a:lnSpc>
                <a:spcPct val="100000"/>
              </a:lnSpc>
              <a:spcBef>
                <a:spcPts val="380"/>
              </a:spcBef>
              <a:spcAft>
                <a:spcPts val="0"/>
              </a:spcAft>
              <a:buClr>
                <a:srgbClr val="888888"/>
              </a:buClr>
              <a:buSzPts val="1900"/>
              <a:buNone/>
              <a:defRPr>
                <a:solidFill>
                  <a:srgbClr val="888888"/>
                </a:solidFill>
              </a:defRPr>
            </a:lvl2pPr>
            <a:lvl3pPr lvl="2" algn="ctr">
              <a:lnSpc>
                <a:spcPct val="100000"/>
              </a:lnSpc>
              <a:spcBef>
                <a:spcPts val="320"/>
              </a:spcBef>
              <a:spcAft>
                <a:spcPts val="0"/>
              </a:spcAft>
              <a:buClr>
                <a:srgbClr val="888888"/>
              </a:buClr>
              <a:buSzPts val="1600"/>
              <a:buNone/>
              <a:defRPr>
                <a:solidFill>
                  <a:srgbClr val="888888"/>
                </a:solidFill>
              </a:defRPr>
            </a:lvl3pPr>
            <a:lvl4pPr lvl="3" algn="ctr">
              <a:lnSpc>
                <a:spcPct val="100000"/>
              </a:lnSpc>
              <a:spcBef>
                <a:spcPts val="260"/>
              </a:spcBef>
              <a:spcAft>
                <a:spcPts val="0"/>
              </a:spcAft>
              <a:buClr>
                <a:srgbClr val="888888"/>
              </a:buClr>
              <a:buSzPts val="1300"/>
              <a:buNone/>
              <a:defRPr>
                <a:solidFill>
                  <a:srgbClr val="888888"/>
                </a:solidFill>
              </a:defRPr>
            </a:lvl4pPr>
            <a:lvl5pPr lvl="4" algn="ctr">
              <a:lnSpc>
                <a:spcPct val="100000"/>
              </a:lnSpc>
              <a:spcBef>
                <a:spcPts val="260"/>
              </a:spcBef>
              <a:spcAft>
                <a:spcPts val="0"/>
              </a:spcAft>
              <a:buClr>
                <a:srgbClr val="888888"/>
              </a:buClr>
              <a:buSzPts val="1300"/>
              <a:buNone/>
              <a:defRPr>
                <a:solidFill>
                  <a:srgbClr val="888888"/>
                </a:solidFill>
              </a:defRPr>
            </a:lvl5pPr>
            <a:lvl6pPr lvl="5" algn="ctr">
              <a:lnSpc>
                <a:spcPct val="100000"/>
              </a:lnSpc>
              <a:spcBef>
                <a:spcPts val="260"/>
              </a:spcBef>
              <a:spcAft>
                <a:spcPts val="0"/>
              </a:spcAft>
              <a:buClr>
                <a:srgbClr val="888888"/>
              </a:buClr>
              <a:buSzPts val="1300"/>
              <a:buNone/>
              <a:defRPr>
                <a:solidFill>
                  <a:srgbClr val="888888"/>
                </a:solidFill>
              </a:defRPr>
            </a:lvl6pPr>
            <a:lvl7pPr lvl="6" algn="ctr">
              <a:lnSpc>
                <a:spcPct val="100000"/>
              </a:lnSpc>
              <a:spcBef>
                <a:spcPts val="260"/>
              </a:spcBef>
              <a:spcAft>
                <a:spcPts val="0"/>
              </a:spcAft>
              <a:buClr>
                <a:srgbClr val="888888"/>
              </a:buClr>
              <a:buSzPts val="1300"/>
              <a:buNone/>
              <a:defRPr>
                <a:solidFill>
                  <a:srgbClr val="888888"/>
                </a:solidFill>
              </a:defRPr>
            </a:lvl7pPr>
            <a:lvl8pPr lvl="7" algn="ctr">
              <a:lnSpc>
                <a:spcPct val="100000"/>
              </a:lnSpc>
              <a:spcBef>
                <a:spcPts val="260"/>
              </a:spcBef>
              <a:spcAft>
                <a:spcPts val="0"/>
              </a:spcAft>
              <a:buClr>
                <a:srgbClr val="888888"/>
              </a:buClr>
              <a:buSzPts val="1300"/>
              <a:buNone/>
              <a:defRPr>
                <a:solidFill>
                  <a:srgbClr val="888888"/>
                </a:solidFill>
              </a:defRPr>
            </a:lvl8pPr>
            <a:lvl9pPr lvl="8" algn="ctr">
              <a:lnSpc>
                <a:spcPct val="100000"/>
              </a:lnSpc>
              <a:spcBef>
                <a:spcPts val="260"/>
              </a:spcBef>
              <a:spcAft>
                <a:spcPts val="0"/>
              </a:spcAft>
              <a:buClr>
                <a:srgbClr val="888888"/>
              </a:buClr>
              <a:buSzPts val="1300"/>
              <a:buNone/>
              <a:defRPr>
                <a:solidFill>
                  <a:srgbClr val="888888"/>
                </a:solidFill>
              </a:defRPr>
            </a:lvl9pPr>
          </a:lstStyle>
          <a:p>
            <a:endParaRPr/>
          </a:p>
        </p:txBody>
      </p:sp>
      <p:sp>
        <p:nvSpPr>
          <p:cNvPr id="24" name="Google Shape;24;p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p5"/>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2700"/>
              <a:buFont typeface="Calibri"/>
              <a:buNone/>
              <a:defRPr sz="27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81542" y="1937810"/>
            <a:ext cx="5181600" cy="1000125"/>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260"/>
              </a:spcBef>
              <a:spcAft>
                <a:spcPts val="0"/>
              </a:spcAft>
              <a:buClr>
                <a:srgbClr val="888888"/>
              </a:buClr>
              <a:buSzPts val="1300"/>
              <a:buNone/>
              <a:defRPr sz="1300">
                <a:solidFill>
                  <a:srgbClr val="888888"/>
                </a:solidFill>
              </a:defRPr>
            </a:lvl1pPr>
            <a:lvl2pPr marL="914400" lvl="1" indent="-228600" algn="l">
              <a:lnSpc>
                <a:spcPct val="100000"/>
              </a:lnSpc>
              <a:spcBef>
                <a:spcPts val="240"/>
              </a:spcBef>
              <a:spcAft>
                <a:spcPts val="0"/>
              </a:spcAft>
              <a:buClr>
                <a:srgbClr val="888888"/>
              </a:buClr>
              <a:buSzPts val="1200"/>
              <a:buNone/>
              <a:defRPr sz="1200">
                <a:solidFill>
                  <a:srgbClr val="888888"/>
                </a:solidFill>
              </a:defRPr>
            </a:lvl2pPr>
            <a:lvl3pPr marL="1371600" lvl="2" indent="-228600" algn="l">
              <a:lnSpc>
                <a:spcPct val="100000"/>
              </a:lnSpc>
              <a:spcBef>
                <a:spcPts val="220"/>
              </a:spcBef>
              <a:spcAft>
                <a:spcPts val="0"/>
              </a:spcAft>
              <a:buClr>
                <a:srgbClr val="888888"/>
              </a:buClr>
              <a:buSzPts val="1100"/>
              <a:buNone/>
              <a:defRPr sz="1100">
                <a:solidFill>
                  <a:srgbClr val="888888"/>
                </a:solidFill>
              </a:defRPr>
            </a:lvl3pPr>
            <a:lvl4pPr marL="1828800" lvl="3" indent="-228600" algn="l">
              <a:lnSpc>
                <a:spcPct val="100000"/>
              </a:lnSpc>
              <a:spcBef>
                <a:spcPts val="180"/>
              </a:spcBef>
              <a:spcAft>
                <a:spcPts val="0"/>
              </a:spcAft>
              <a:buClr>
                <a:srgbClr val="888888"/>
              </a:buClr>
              <a:buSzPts val="900"/>
              <a:buNone/>
              <a:defRPr sz="900">
                <a:solidFill>
                  <a:srgbClr val="888888"/>
                </a:solidFill>
              </a:defRPr>
            </a:lvl4pPr>
            <a:lvl5pPr marL="2286000" lvl="4" indent="-228600" algn="l">
              <a:lnSpc>
                <a:spcPct val="100000"/>
              </a:lnSpc>
              <a:spcBef>
                <a:spcPts val="180"/>
              </a:spcBef>
              <a:spcAft>
                <a:spcPts val="0"/>
              </a:spcAft>
              <a:buClr>
                <a:srgbClr val="888888"/>
              </a:buClr>
              <a:buSzPts val="900"/>
              <a:buNone/>
              <a:defRPr sz="900">
                <a:solidFill>
                  <a:srgbClr val="888888"/>
                </a:solidFill>
              </a:defRPr>
            </a:lvl5pPr>
            <a:lvl6pPr marL="2743200" lvl="5" indent="-228600" algn="l">
              <a:lnSpc>
                <a:spcPct val="100000"/>
              </a:lnSpc>
              <a:spcBef>
                <a:spcPts val="180"/>
              </a:spcBef>
              <a:spcAft>
                <a:spcPts val="0"/>
              </a:spcAft>
              <a:buClr>
                <a:srgbClr val="888888"/>
              </a:buClr>
              <a:buSzPts val="900"/>
              <a:buNone/>
              <a:defRPr sz="900">
                <a:solidFill>
                  <a:srgbClr val="888888"/>
                </a:solidFill>
              </a:defRPr>
            </a:lvl6pPr>
            <a:lvl7pPr marL="3200400" lvl="6" indent="-228600" algn="l">
              <a:lnSpc>
                <a:spcPct val="100000"/>
              </a:lnSpc>
              <a:spcBef>
                <a:spcPts val="180"/>
              </a:spcBef>
              <a:spcAft>
                <a:spcPts val="0"/>
              </a:spcAft>
              <a:buClr>
                <a:srgbClr val="888888"/>
              </a:buClr>
              <a:buSzPts val="900"/>
              <a:buNone/>
              <a:defRPr sz="900">
                <a:solidFill>
                  <a:srgbClr val="888888"/>
                </a:solidFill>
              </a:defRPr>
            </a:lvl7pPr>
            <a:lvl8pPr marL="3657600" lvl="7" indent="-228600" algn="l">
              <a:lnSpc>
                <a:spcPct val="100000"/>
              </a:lnSpc>
              <a:spcBef>
                <a:spcPts val="180"/>
              </a:spcBef>
              <a:spcAft>
                <a:spcPts val="0"/>
              </a:spcAft>
              <a:buClr>
                <a:srgbClr val="888888"/>
              </a:buClr>
              <a:buSzPts val="900"/>
              <a:buNone/>
              <a:defRPr sz="900">
                <a:solidFill>
                  <a:srgbClr val="888888"/>
                </a:solidFill>
              </a:defRPr>
            </a:lvl8pPr>
            <a:lvl9pPr marL="4114800" lvl="8" indent="-228600" algn="l">
              <a:lnSpc>
                <a:spcPct val="100000"/>
              </a:lnSpc>
              <a:spcBef>
                <a:spcPts val="180"/>
              </a:spcBef>
              <a:spcAft>
                <a:spcPts val="0"/>
              </a:spcAft>
              <a:buClr>
                <a:srgbClr val="888888"/>
              </a:buClr>
              <a:buSzPts val="900"/>
              <a:buNone/>
              <a:defRPr sz="900">
                <a:solidFill>
                  <a:srgbClr val="888888"/>
                </a:solidFill>
              </a:defRPr>
            </a:lvl9pPr>
          </a:lstStyle>
          <a:p>
            <a:endParaRPr/>
          </a:p>
        </p:txBody>
      </p:sp>
      <p:sp>
        <p:nvSpPr>
          <p:cNvPr id="36" name="Google Shape;36;p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2700"/>
              <a:buFont typeface="Calibri"/>
              <a:buNone/>
              <a:defRPr sz="27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81542" y="1937809"/>
            <a:ext cx="5181600" cy="1000125"/>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260"/>
              </a:spcBef>
              <a:spcAft>
                <a:spcPts val="0"/>
              </a:spcAft>
              <a:buClr>
                <a:srgbClr val="888888"/>
              </a:buClr>
              <a:buSzPts val="1300"/>
              <a:buNone/>
              <a:defRPr sz="1300">
                <a:solidFill>
                  <a:srgbClr val="888888"/>
                </a:solidFill>
              </a:defRPr>
            </a:lvl1pPr>
            <a:lvl2pPr marL="914400" lvl="1" indent="-228600" algn="l">
              <a:lnSpc>
                <a:spcPct val="100000"/>
              </a:lnSpc>
              <a:spcBef>
                <a:spcPts val="240"/>
              </a:spcBef>
              <a:spcAft>
                <a:spcPts val="0"/>
              </a:spcAft>
              <a:buClr>
                <a:srgbClr val="888888"/>
              </a:buClr>
              <a:buSzPts val="1200"/>
              <a:buNone/>
              <a:defRPr sz="1200">
                <a:solidFill>
                  <a:srgbClr val="888888"/>
                </a:solidFill>
              </a:defRPr>
            </a:lvl2pPr>
            <a:lvl3pPr marL="1371600" lvl="2" indent="-228600" algn="l">
              <a:lnSpc>
                <a:spcPct val="100000"/>
              </a:lnSpc>
              <a:spcBef>
                <a:spcPts val="220"/>
              </a:spcBef>
              <a:spcAft>
                <a:spcPts val="0"/>
              </a:spcAft>
              <a:buClr>
                <a:srgbClr val="888888"/>
              </a:buClr>
              <a:buSzPts val="1100"/>
              <a:buNone/>
              <a:defRPr sz="1100">
                <a:solidFill>
                  <a:srgbClr val="888888"/>
                </a:solidFill>
              </a:defRPr>
            </a:lvl3pPr>
            <a:lvl4pPr marL="1828800" lvl="3" indent="-228600" algn="l">
              <a:lnSpc>
                <a:spcPct val="100000"/>
              </a:lnSpc>
              <a:spcBef>
                <a:spcPts val="180"/>
              </a:spcBef>
              <a:spcAft>
                <a:spcPts val="0"/>
              </a:spcAft>
              <a:buClr>
                <a:srgbClr val="888888"/>
              </a:buClr>
              <a:buSzPts val="900"/>
              <a:buNone/>
              <a:defRPr sz="900">
                <a:solidFill>
                  <a:srgbClr val="888888"/>
                </a:solidFill>
              </a:defRPr>
            </a:lvl4pPr>
            <a:lvl5pPr marL="2286000" lvl="4" indent="-228600" algn="l">
              <a:lnSpc>
                <a:spcPct val="100000"/>
              </a:lnSpc>
              <a:spcBef>
                <a:spcPts val="180"/>
              </a:spcBef>
              <a:spcAft>
                <a:spcPts val="0"/>
              </a:spcAft>
              <a:buClr>
                <a:srgbClr val="888888"/>
              </a:buClr>
              <a:buSzPts val="900"/>
              <a:buNone/>
              <a:defRPr sz="900">
                <a:solidFill>
                  <a:srgbClr val="888888"/>
                </a:solidFill>
              </a:defRPr>
            </a:lvl5pPr>
            <a:lvl6pPr marL="2743200" lvl="5" indent="-228600" algn="l">
              <a:lnSpc>
                <a:spcPct val="100000"/>
              </a:lnSpc>
              <a:spcBef>
                <a:spcPts val="180"/>
              </a:spcBef>
              <a:spcAft>
                <a:spcPts val="0"/>
              </a:spcAft>
              <a:buClr>
                <a:srgbClr val="888888"/>
              </a:buClr>
              <a:buSzPts val="900"/>
              <a:buNone/>
              <a:defRPr sz="900">
                <a:solidFill>
                  <a:srgbClr val="888888"/>
                </a:solidFill>
              </a:defRPr>
            </a:lvl6pPr>
            <a:lvl7pPr marL="3200400" lvl="6" indent="-228600" algn="l">
              <a:lnSpc>
                <a:spcPct val="100000"/>
              </a:lnSpc>
              <a:spcBef>
                <a:spcPts val="180"/>
              </a:spcBef>
              <a:spcAft>
                <a:spcPts val="0"/>
              </a:spcAft>
              <a:buClr>
                <a:srgbClr val="888888"/>
              </a:buClr>
              <a:buSzPts val="900"/>
              <a:buNone/>
              <a:defRPr sz="900">
                <a:solidFill>
                  <a:srgbClr val="888888"/>
                </a:solidFill>
              </a:defRPr>
            </a:lvl7pPr>
            <a:lvl8pPr marL="3657600" lvl="7" indent="-228600" algn="l">
              <a:lnSpc>
                <a:spcPct val="100000"/>
              </a:lnSpc>
              <a:spcBef>
                <a:spcPts val="180"/>
              </a:spcBef>
              <a:spcAft>
                <a:spcPts val="0"/>
              </a:spcAft>
              <a:buClr>
                <a:srgbClr val="888888"/>
              </a:buClr>
              <a:buSzPts val="900"/>
              <a:buNone/>
              <a:defRPr sz="900">
                <a:solidFill>
                  <a:srgbClr val="888888"/>
                </a:solidFill>
              </a:defRPr>
            </a:lvl8pPr>
            <a:lvl9pPr marL="4114800" lvl="8" indent="-228600" algn="l">
              <a:lnSpc>
                <a:spcPct val="100000"/>
              </a:lnSpc>
              <a:spcBef>
                <a:spcPts val="180"/>
              </a:spcBef>
              <a:spcAft>
                <a:spcPts val="0"/>
              </a:spcAft>
              <a:buClr>
                <a:srgbClr val="888888"/>
              </a:buClr>
              <a:buSzPts val="900"/>
              <a:buNone/>
              <a:defRPr sz="900">
                <a:solidFill>
                  <a:srgbClr val="888888"/>
                </a:solidFill>
              </a:defRPr>
            </a:lvl9pPr>
          </a:lstStyle>
          <a:p>
            <a:endParaRPr/>
          </a:p>
        </p:txBody>
      </p:sp>
      <p:sp>
        <p:nvSpPr>
          <p:cNvPr id="42" name="Google Shape;42;p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304800" y="1066800"/>
            <a:ext cx="2692400" cy="3017309"/>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380"/>
              </a:spcBef>
              <a:spcAft>
                <a:spcPts val="0"/>
              </a:spcAft>
              <a:buClr>
                <a:schemeClr val="dk1"/>
              </a:buClr>
              <a:buSzPts val="1900"/>
              <a:buChar char="•"/>
              <a:defRPr sz="1900"/>
            </a:lvl1pPr>
            <a:lvl2pPr marL="914400" lvl="1" indent="-330200" algn="l">
              <a:lnSpc>
                <a:spcPct val="100000"/>
              </a:lnSpc>
              <a:spcBef>
                <a:spcPts val="320"/>
              </a:spcBef>
              <a:spcAft>
                <a:spcPts val="0"/>
              </a:spcAft>
              <a:buClr>
                <a:schemeClr val="dk1"/>
              </a:buClr>
              <a:buSzPts val="1600"/>
              <a:buChar char="–"/>
              <a:defRPr sz="1600"/>
            </a:lvl2pPr>
            <a:lvl3pPr marL="1371600" lvl="2" indent="-311150" algn="l">
              <a:lnSpc>
                <a:spcPct val="100000"/>
              </a:lnSpc>
              <a:spcBef>
                <a:spcPts val="260"/>
              </a:spcBef>
              <a:spcAft>
                <a:spcPts val="0"/>
              </a:spcAft>
              <a:buClr>
                <a:schemeClr val="dk1"/>
              </a:buClr>
              <a:buSzPts val="1300"/>
              <a:buChar char="•"/>
              <a:defRPr sz="1300"/>
            </a:lvl3pPr>
            <a:lvl4pPr marL="1828800" lvl="3" indent="-304800" algn="l">
              <a:lnSpc>
                <a:spcPct val="100000"/>
              </a:lnSpc>
              <a:spcBef>
                <a:spcPts val="240"/>
              </a:spcBef>
              <a:spcAft>
                <a:spcPts val="0"/>
              </a:spcAft>
              <a:buClr>
                <a:schemeClr val="dk1"/>
              </a:buClr>
              <a:buSzPts val="1200"/>
              <a:buChar char="–"/>
              <a:defRPr sz="1200"/>
            </a:lvl4pPr>
            <a:lvl5pPr marL="2286000" lvl="4" indent="-304800" algn="l">
              <a:lnSpc>
                <a:spcPct val="100000"/>
              </a:lnSpc>
              <a:spcBef>
                <a:spcPts val="240"/>
              </a:spcBef>
              <a:spcAft>
                <a:spcPts val="0"/>
              </a:spcAft>
              <a:buClr>
                <a:schemeClr val="dk1"/>
              </a:buClr>
              <a:buSzPts val="1200"/>
              <a:buChar char="»"/>
              <a:defRPr sz="1200"/>
            </a:lvl5pPr>
            <a:lvl6pPr marL="2743200" lvl="5" indent="-304800" algn="l">
              <a:lnSpc>
                <a:spcPct val="100000"/>
              </a:lnSpc>
              <a:spcBef>
                <a:spcPts val="24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sp>
        <p:nvSpPr>
          <p:cNvPr id="48" name="Google Shape;48;p8"/>
          <p:cNvSpPr txBox="1">
            <a:spLocks noGrp="1"/>
          </p:cNvSpPr>
          <p:nvPr>
            <p:ph type="body" idx="2"/>
          </p:nvPr>
        </p:nvSpPr>
        <p:spPr>
          <a:xfrm>
            <a:off x="3098800" y="1066800"/>
            <a:ext cx="2692400" cy="3017309"/>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380"/>
              </a:spcBef>
              <a:spcAft>
                <a:spcPts val="0"/>
              </a:spcAft>
              <a:buClr>
                <a:schemeClr val="dk1"/>
              </a:buClr>
              <a:buSzPts val="1900"/>
              <a:buChar char="•"/>
              <a:defRPr sz="1900"/>
            </a:lvl1pPr>
            <a:lvl2pPr marL="914400" lvl="1" indent="-330200" algn="l">
              <a:lnSpc>
                <a:spcPct val="100000"/>
              </a:lnSpc>
              <a:spcBef>
                <a:spcPts val="320"/>
              </a:spcBef>
              <a:spcAft>
                <a:spcPts val="0"/>
              </a:spcAft>
              <a:buClr>
                <a:schemeClr val="dk1"/>
              </a:buClr>
              <a:buSzPts val="1600"/>
              <a:buChar char="–"/>
              <a:defRPr sz="1600"/>
            </a:lvl2pPr>
            <a:lvl3pPr marL="1371600" lvl="2" indent="-311150" algn="l">
              <a:lnSpc>
                <a:spcPct val="100000"/>
              </a:lnSpc>
              <a:spcBef>
                <a:spcPts val="260"/>
              </a:spcBef>
              <a:spcAft>
                <a:spcPts val="0"/>
              </a:spcAft>
              <a:buClr>
                <a:schemeClr val="dk1"/>
              </a:buClr>
              <a:buSzPts val="1300"/>
              <a:buChar char="•"/>
              <a:defRPr sz="1300"/>
            </a:lvl3pPr>
            <a:lvl4pPr marL="1828800" lvl="3" indent="-304800" algn="l">
              <a:lnSpc>
                <a:spcPct val="100000"/>
              </a:lnSpc>
              <a:spcBef>
                <a:spcPts val="240"/>
              </a:spcBef>
              <a:spcAft>
                <a:spcPts val="0"/>
              </a:spcAft>
              <a:buClr>
                <a:schemeClr val="dk1"/>
              </a:buClr>
              <a:buSzPts val="1200"/>
              <a:buChar char="–"/>
              <a:defRPr sz="1200"/>
            </a:lvl4pPr>
            <a:lvl5pPr marL="2286000" lvl="4" indent="-304800" algn="l">
              <a:lnSpc>
                <a:spcPct val="100000"/>
              </a:lnSpc>
              <a:spcBef>
                <a:spcPts val="240"/>
              </a:spcBef>
              <a:spcAft>
                <a:spcPts val="0"/>
              </a:spcAft>
              <a:buClr>
                <a:schemeClr val="dk1"/>
              </a:buClr>
              <a:buSzPts val="1200"/>
              <a:buChar char="»"/>
              <a:defRPr sz="1200"/>
            </a:lvl5pPr>
            <a:lvl6pPr marL="2743200" lvl="5" indent="-304800" algn="l">
              <a:lnSpc>
                <a:spcPct val="100000"/>
              </a:lnSpc>
              <a:spcBef>
                <a:spcPts val="240"/>
              </a:spcBef>
              <a:spcAft>
                <a:spcPts val="0"/>
              </a:spcAft>
              <a:buClr>
                <a:schemeClr val="dk1"/>
              </a:buClr>
              <a:buSzPts val="1200"/>
              <a:buChar char="•"/>
              <a:defRPr sz="1200"/>
            </a:lvl6pPr>
            <a:lvl7pPr marL="3200400" lvl="6" indent="-304800" algn="l">
              <a:lnSpc>
                <a:spcPct val="100000"/>
              </a:lnSpc>
              <a:spcBef>
                <a:spcPts val="240"/>
              </a:spcBef>
              <a:spcAft>
                <a:spcPts val="0"/>
              </a:spcAft>
              <a:buClr>
                <a:schemeClr val="dk1"/>
              </a:buClr>
              <a:buSzPts val="1200"/>
              <a:buChar char="•"/>
              <a:defRPr sz="1200"/>
            </a:lvl7pPr>
            <a:lvl8pPr marL="3657600" lvl="7" indent="-304800" algn="l">
              <a:lnSpc>
                <a:spcPct val="100000"/>
              </a:lnSpc>
              <a:spcBef>
                <a:spcPts val="240"/>
              </a:spcBef>
              <a:spcAft>
                <a:spcPts val="0"/>
              </a:spcAft>
              <a:buClr>
                <a:schemeClr val="dk1"/>
              </a:buClr>
              <a:buSzPts val="1200"/>
              <a:buChar char="•"/>
              <a:defRPr sz="1200"/>
            </a:lvl8pPr>
            <a:lvl9pPr marL="4114800" lvl="8" indent="-304800" algn="l">
              <a:lnSpc>
                <a:spcPct val="100000"/>
              </a:lnSpc>
              <a:spcBef>
                <a:spcPts val="240"/>
              </a:spcBef>
              <a:spcAft>
                <a:spcPts val="0"/>
              </a:spcAft>
              <a:buClr>
                <a:schemeClr val="dk1"/>
              </a:buClr>
              <a:buSzPts val="1200"/>
              <a:buChar char="•"/>
              <a:defRPr sz="1200"/>
            </a:lvl9pPr>
          </a:lstStyle>
          <a:p>
            <a:endParaRPr/>
          </a:p>
        </p:txBody>
      </p:sp>
      <p:sp>
        <p:nvSpPr>
          <p:cNvPr id="49" name="Google Shape;49;p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29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body" idx="1"/>
          </p:nvPr>
        </p:nvSpPr>
        <p:spPr>
          <a:xfrm>
            <a:off x="304801" y="1023409"/>
            <a:ext cx="2693459" cy="42650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20"/>
              </a:spcBef>
              <a:spcAft>
                <a:spcPts val="0"/>
              </a:spcAft>
              <a:buClr>
                <a:schemeClr val="dk1"/>
              </a:buClr>
              <a:buSzPts val="1600"/>
              <a:buNone/>
              <a:defRPr sz="1600" b="1"/>
            </a:lvl1pPr>
            <a:lvl2pPr marL="914400" lvl="1" indent="-228600" algn="l">
              <a:lnSpc>
                <a:spcPct val="100000"/>
              </a:lnSpc>
              <a:spcBef>
                <a:spcPts val="260"/>
              </a:spcBef>
              <a:spcAft>
                <a:spcPts val="0"/>
              </a:spcAft>
              <a:buClr>
                <a:schemeClr val="dk1"/>
              </a:buClr>
              <a:buSzPts val="1300"/>
              <a:buNone/>
              <a:defRPr sz="1300" b="1"/>
            </a:lvl2pPr>
            <a:lvl3pPr marL="1371600" lvl="2" indent="-228600" algn="l">
              <a:lnSpc>
                <a:spcPct val="100000"/>
              </a:lnSpc>
              <a:spcBef>
                <a:spcPts val="240"/>
              </a:spcBef>
              <a:spcAft>
                <a:spcPts val="0"/>
              </a:spcAft>
              <a:buClr>
                <a:schemeClr val="dk1"/>
              </a:buClr>
              <a:buSzPts val="1200"/>
              <a:buNone/>
              <a:defRPr sz="1200" b="1"/>
            </a:lvl3pPr>
            <a:lvl4pPr marL="1828800" lvl="3" indent="-228600" algn="l">
              <a:lnSpc>
                <a:spcPct val="100000"/>
              </a:lnSpc>
              <a:spcBef>
                <a:spcPts val="220"/>
              </a:spcBef>
              <a:spcAft>
                <a:spcPts val="0"/>
              </a:spcAft>
              <a:buClr>
                <a:schemeClr val="dk1"/>
              </a:buClr>
              <a:buSzPts val="1100"/>
              <a:buNone/>
              <a:defRPr sz="1100" b="1"/>
            </a:lvl4pPr>
            <a:lvl5pPr marL="2286000" lvl="4" indent="-228600" algn="l">
              <a:lnSpc>
                <a:spcPct val="100000"/>
              </a:lnSpc>
              <a:spcBef>
                <a:spcPts val="220"/>
              </a:spcBef>
              <a:spcAft>
                <a:spcPts val="0"/>
              </a:spcAft>
              <a:buClr>
                <a:schemeClr val="dk1"/>
              </a:buClr>
              <a:buSzPts val="1100"/>
              <a:buNone/>
              <a:defRPr sz="1100" b="1"/>
            </a:lvl5pPr>
            <a:lvl6pPr marL="2743200" lvl="5" indent="-228600" algn="l">
              <a:lnSpc>
                <a:spcPct val="100000"/>
              </a:lnSpc>
              <a:spcBef>
                <a:spcPts val="220"/>
              </a:spcBef>
              <a:spcAft>
                <a:spcPts val="0"/>
              </a:spcAft>
              <a:buClr>
                <a:schemeClr val="dk1"/>
              </a:buClr>
              <a:buSzPts val="1100"/>
              <a:buNone/>
              <a:defRPr sz="1100" b="1"/>
            </a:lvl6pPr>
            <a:lvl7pPr marL="3200400" lvl="6" indent="-228600" algn="l">
              <a:lnSpc>
                <a:spcPct val="100000"/>
              </a:lnSpc>
              <a:spcBef>
                <a:spcPts val="220"/>
              </a:spcBef>
              <a:spcAft>
                <a:spcPts val="0"/>
              </a:spcAft>
              <a:buClr>
                <a:schemeClr val="dk1"/>
              </a:buClr>
              <a:buSzPts val="1100"/>
              <a:buNone/>
              <a:defRPr sz="1100" b="1"/>
            </a:lvl7pPr>
            <a:lvl8pPr marL="3657600" lvl="7" indent="-228600" algn="l">
              <a:lnSpc>
                <a:spcPct val="100000"/>
              </a:lnSpc>
              <a:spcBef>
                <a:spcPts val="220"/>
              </a:spcBef>
              <a:spcAft>
                <a:spcPts val="0"/>
              </a:spcAft>
              <a:buClr>
                <a:schemeClr val="dk1"/>
              </a:buClr>
              <a:buSzPts val="1100"/>
              <a:buNone/>
              <a:defRPr sz="1100" b="1"/>
            </a:lvl8pPr>
            <a:lvl9pPr marL="4114800" lvl="8" indent="-228600" algn="l">
              <a:lnSpc>
                <a:spcPct val="100000"/>
              </a:lnSpc>
              <a:spcBef>
                <a:spcPts val="220"/>
              </a:spcBef>
              <a:spcAft>
                <a:spcPts val="0"/>
              </a:spcAft>
              <a:buClr>
                <a:schemeClr val="dk1"/>
              </a:buClr>
              <a:buSzPts val="1100"/>
              <a:buNone/>
              <a:defRPr sz="1100" b="1"/>
            </a:lvl9pPr>
          </a:lstStyle>
          <a:p>
            <a:endParaRPr/>
          </a:p>
        </p:txBody>
      </p:sp>
      <p:sp>
        <p:nvSpPr>
          <p:cNvPr id="55" name="Google Shape;55;p9"/>
          <p:cNvSpPr txBox="1">
            <a:spLocks noGrp="1"/>
          </p:cNvSpPr>
          <p:nvPr>
            <p:ph type="body" idx="2"/>
          </p:nvPr>
        </p:nvSpPr>
        <p:spPr>
          <a:xfrm>
            <a:off x="304801" y="1449917"/>
            <a:ext cx="2693459" cy="2634192"/>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11150" algn="l">
              <a:lnSpc>
                <a:spcPct val="100000"/>
              </a:lnSpc>
              <a:spcBef>
                <a:spcPts val="260"/>
              </a:spcBef>
              <a:spcAft>
                <a:spcPts val="0"/>
              </a:spcAft>
              <a:buClr>
                <a:schemeClr val="dk1"/>
              </a:buClr>
              <a:buSzPts val="1300"/>
              <a:buChar char="–"/>
              <a:defRPr sz="1300"/>
            </a:lvl2pPr>
            <a:lvl3pPr marL="1371600" lvl="2" indent="-304800" algn="l">
              <a:lnSpc>
                <a:spcPct val="100000"/>
              </a:lnSpc>
              <a:spcBef>
                <a:spcPts val="240"/>
              </a:spcBef>
              <a:spcAft>
                <a:spcPts val="0"/>
              </a:spcAft>
              <a:buClr>
                <a:schemeClr val="dk1"/>
              </a:buClr>
              <a:buSzPts val="1200"/>
              <a:buChar char="•"/>
              <a:defRPr sz="1200"/>
            </a:lvl3pPr>
            <a:lvl4pPr marL="1828800" lvl="3" indent="-298450" algn="l">
              <a:lnSpc>
                <a:spcPct val="100000"/>
              </a:lnSpc>
              <a:spcBef>
                <a:spcPts val="220"/>
              </a:spcBef>
              <a:spcAft>
                <a:spcPts val="0"/>
              </a:spcAft>
              <a:buClr>
                <a:schemeClr val="dk1"/>
              </a:buClr>
              <a:buSzPts val="1100"/>
              <a:buChar char="–"/>
              <a:defRPr sz="1100"/>
            </a:lvl4pPr>
            <a:lvl5pPr marL="2286000" lvl="4" indent="-298450" algn="l">
              <a:lnSpc>
                <a:spcPct val="100000"/>
              </a:lnSpc>
              <a:spcBef>
                <a:spcPts val="220"/>
              </a:spcBef>
              <a:spcAft>
                <a:spcPts val="0"/>
              </a:spcAft>
              <a:buClr>
                <a:schemeClr val="dk1"/>
              </a:buClr>
              <a:buSzPts val="1100"/>
              <a:buChar char="»"/>
              <a:defRPr sz="1100"/>
            </a:lvl5pPr>
            <a:lvl6pPr marL="2743200" lvl="5" indent="-298450" algn="l">
              <a:lnSpc>
                <a:spcPct val="100000"/>
              </a:lnSpc>
              <a:spcBef>
                <a:spcPts val="220"/>
              </a:spcBef>
              <a:spcAft>
                <a:spcPts val="0"/>
              </a:spcAft>
              <a:buClr>
                <a:schemeClr val="dk1"/>
              </a:buClr>
              <a:buSzPts val="1100"/>
              <a:buChar char="•"/>
              <a:defRPr sz="1100"/>
            </a:lvl6pPr>
            <a:lvl7pPr marL="3200400" lvl="6" indent="-298450" algn="l">
              <a:lnSpc>
                <a:spcPct val="100000"/>
              </a:lnSpc>
              <a:spcBef>
                <a:spcPts val="220"/>
              </a:spcBef>
              <a:spcAft>
                <a:spcPts val="0"/>
              </a:spcAft>
              <a:buClr>
                <a:schemeClr val="dk1"/>
              </a:buClr>
              <a:buSzPts val="1100"/>
              <a:buChar char="•"/>
              <a:defRPr sz="1100"/>
            </a:lvl7pPr>
            <a:lvl8pPr marL="3657600" lvl="7" indent="-298450" algn="l">
              <a:lnSpc>
                <a:spcPct val="100000"/>
              </a:lnSpc>
              <a:spcBef>
                <a:spcPts val="220"/>
              </a:spcBef>
              <a:spcAft>
                <a:spcPts val="0"/>
              </a:spcAft>
              <a:buClr>
                <a:schemeClr val="dk1"/>
              </a:buClr>
              <a:buSzPts val="1100"/>
              <a:buChar char="•"/>
              <a:defRPr sz="1100"/>
            </a:lvl8pPr>
            <a:lvl9pPr marL="4114800" lvl="8" indent="-298450" algn="l">
              <a:lnSpc>
                <a:spcPct val="100000"/>
              </a:lnSpc>
              <a:spcBef>
                <a:spcPts val="220"/>
              </a:spcBef>
              <a:spcAft>
                <a:spcPts val="0"/>
              </a:spcAft>
              <a:buClr>
                <a:schemeClr val="dk1"/>
              </a:buClr>
              <a:buSzPts val="1100"/>
              <a:buChar char="•"/>
              <a:defRPr sz="1100"/>
            </a:lvl9pPr>
          </a:lstStyle>
          <a:p>
            <a:endParaRPr/>
          </a:p>
        </p:txBody>
      </p:sp>
      <p:sp>
        <p:nvSpPr>
          <p:cNvPr id="56" name="Google Shape;56;p9"/>
          <p:cNvSpPr txBox="1">
            <a:spLocks noGrp="1"/>
          </p:cNvSpPr>
          <p:nvPr>
            <p:ph type="body" idx="3"/>
          </p:nvPr>
        </p:nvSpPr>
        <p:spPr>
          <a:xfrm>
            <a:off x="3096685" y="1023409"/>
            <a:ext cx="2694517" cy="42650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20"/>
              </a:spcBef>
              <a:spcAft>
                <a:spcPts val="0"/>
              </a:spcAft>
              <a:buClr>
                <a:schemeClr val="dk1"/>
              </a:buClr>
              <a:buSzPts val="1600"/>
              <a:buNone/>
              <a:defRPr sz="1600" b="1"/>
            </a:lvl1pPr>
            <a:lvl2pPr marL="914400" lvl="1" indent="-228600" algn="l">
              <a:lnSpc>
                <a:spcPct val="100000"/>
              </a:lnSpc>
              <a:spcBef>
                <a:spcPts val="260"/>
              </a:spcBef>
              <a:spcAft>
                <a:spcPts val="0"/>
              </a:spcAft>
              <a:buClr>
                <a:schemeClr val="dk1"/>
              </a:buClr>
              <a:buSzPts val="1300"/>
              <a:buNone/>
              <a:defRPr sz="1300" b="1"/>
            </a:lvl2pPr>
            <a:lvl3pPr marL="1371600" lvl="2" indent="-228600" algn="l">
              <a:lnSpc>
                <a:spcPct val="100000"/>
              </a:lnSpc>
              <a:spcBef>
                <a:spcPts val="240"/>
              </a:spcBef>
              <a:spcAft>
                <a:spcPts val="0"/>
              </a:spcAft>
              <a:buClr>
                <a:schemeClr val="dk1"/>
              </a:buClr>
              <a:buSzPts val="1200"/>
              <a:buNone/>
              <a:defRPr sz="1200" b="1"/>
            </a:lvl3pPr>
            <a:lvl4pPr marL="1828800" lvl="3" indent="-228600" algn="l">
              <a:lnSpc>
                <a:spcPct val="100000"/>
              </a:lnSpc>
              <a:spcBef>
                <a:spcPts val="220"/>
              </a:spcBef>
              <a:spcAft>
                <a:spcPts val="0"/>
              </a:spcAft>
              <a:buClr>
                <a:schemeClr val="dk1"/>
              </a:buClr>
              <a:buSzPts val="1100"/>
              <a:buNone/>
              <a:defRPr sz="1100" b="1"/>
            </a:lvl4pPr>
            <a:lvl5pPr marL="2286000" lvl="4" indent="-228600" algn="l">
              <a:lnSpc>
                <a:spcPct val="100000"/>
              </a:lnSpc>
              <a:spcBef>
                <a:spcPts val="220"/>
              </a:spcBef>
              <a:spcAft>
                <a:spcPts val="0"/>
              </a:spcAft>
              <a:buClr>
                <a:schemeClr val="dk1"/>
              </a:buClr>
              <a:buSzPts val="1100"/>
              <a:buNone/>
              <a:defRPr sz="1100" b="1"/>
            </a:lvl5pPr>
            <a:lvl6pPr marL="2743200" lvl="5" indent="-228600" algn="l">
              <a:lnSpc>
                <a:spcPct val="100000"/>
              </a:lnSpc>
              <a:spcBef>
                <a:spcPts val="220"/>
              </a:spcBef>
              <a:spcAft>
                <a:spcPts val="0"/>
              </a:spcAft>
              <a:buClr>
                <a:schemeClr val="dk1"/>
              </a:buClr>
              <a:buSzPts val="1100"/>
              <a:buNone/>
              <a:defRPr sz="1100" b="1"/>
            </a:lvl6pPr>
            <a:lvl7pPr marL="3200400" lvl="6" indent="-228600" algn="l">
              <a:lnSpc>
                <a:spcPct val="100000"/>
              </a:lnSpc>
              <a:spcBef>
                <a:spcPts val="220"/>
              </a:spcBef>
              <a:spcAft>
                <a:spcPts val="0"/>
              </a:spcAft>
              <a:buClr>
                <a:schemeClr val="dk1"/>
              </a:buClr>
              <a:buSzPts val="1100"/>
              <a:buNone/>
              <a:defRPr sz="1100" b="1"/>
            </a:lvl7pPr>
            <a:lvl8pPr marL="3657600" lvl="7" indent="-228600" algn="l">
              <a:lnSpc>
                <a:spcPct val="100000"/>
              </a:lnSpc>
              <a:spcBef>
                <a:spcPts val="220"/>
              </a:spcBef>
              <a:spcAft>
                <a:spcPts val="0"/>
              </a:spcAft>
              <a:buClr>
                <a:schemeClr val="dk1"/>
              </a:buClr>
              <a:buSzPts val="1100"/>
              <a:buNone/>
              <a:defRPr sz="1100" b="1"/>
            </a:lvl8pPr>
            <a:lvl9pPr marL="4114800" lvl="8" indent="-228600" algn="l">
              <a:lnSpc>
                <a:spcPct val="100000"/>
              </a:lnSpc>
              <a:spcBef>
                <a:spcPts val="220"/>
              </a:spcBef>
              <a:spcAft>
                <a:spcPts val="0"/>
              </a:spcAft>
              <a:buClr>
                <a:schemeClr val="dk1"/>
              </a:buClr>
              <a:buSzPts val="1100"/>
              <a:buNone/>
              <a:defRPr sz="1100" b="1"/>
            </a:lvl9pPr>
          </a:lstStyle>
          <a:p>
            <a:endParaRPr/>
          </a:p>
        </p:txBody>
      </p:sp>
      <p:sp>
        <p:nvSpPr>
          <p:cNvPr id="57" name="Google Shape;57;p9"/>
          <p:cNvSpPr txBox="1">
            <a:spLocks noGrp="1"/>
          </p:cNvSpPr>
          <p:nvPr>
            <p:ph type="body" idx="4"/>
          </p:nvPr>
        </p:nvSpPr>
        <p:spPr>
          <a:xfrm>
            <a:off x="3096685" y="1449917"/>
            <a:ext cx="2694517" cy="2634192"/>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11150" algn="l">
              <a:lnSpc>
                <a:spcPct val="100000"/>
              </a:lnSpc>
              <a:spcBef>
                <a:spcPts val="260"/>
              </a:spcBef>
              <a:spcAft>
                <a:spcPts val="0"/>
              </a:spcAft>
              <a:buClr>
                <a:schemeClr val="dk1"/>
              </a:buClr>
              <a:buSzPts val="1300"/>
              <a:buChar char="–"/>
              <a:defRPr sz="1300"/>
            </a:lvl2pPr>
            <a:lvl3pPr marL="1371600" lvl="2" indent="-304800" algn="l">
              <a:lnSpc>
                <a:spcPct val="100000"/>
              </a:lnSpc>
              <a:spcBef>
                <a:spcPts val="240"/>
              </a:spcBef>
              <a:spcAft>
                <a:spcPts val="0"/>
              </a:spcAft>
              <a:buClr>
                <a:schemeClr val="dk1"/>
              </a:buClr>
              <a:buSzPts val="1200"/>
              <a:buChar char="•"/>
              <a:defRPr sz="1200"/>
            </a:lvl3pPr>
            <a:lvl4pPr marL="1828800" lvl="3" indent="-298450" algn="l">
              <a:lnSpc>
                <a:spcPct val="100000"/>
              </a:lnSpc>
              <a:spcBef>
                <a:spcPts val="220"/>
              </a:spcBef>
              <a:spcAft>
                <a:spcPts val="0"/>
              </a:spcAft>
              <a:buClr>
                <a:schemeClr val="dk1"/>
              </a:buClr>
              <a:buSzPts val="1100"/>
              <a:buChar char="–"/>
              <a:defRPr sz="1100"/>
            </a:lvl4pPr>
            <a:lvl5pPr marL="2286000" lvl="4" indent="-298450" algn="l">
              <a:lnSpc>
                <a:spcPct val="100000"/>
              </a:lnSpc>
              <a:spcBef>
                <a:spcPts val="220"/>
              </a:spcBef>
              <a:spcAft>
                <a:spcPts val="0"/>
              </a:spcAft>
              <a:buClr>
                <a:schemeClr val="dk1"/>
              </a:buClr>
              <a:buSzPts val="1100"/>
              <a:buChar char="»"/>
              <a:defRPr sz="1100"/>
            </a:lvl5pPr>
            <a:lvl6pPr marL="2743200" lvl="5" indent="-298450" algn="l">
              <a:lnSpc>
                <a:spcPct val="100000"/>
              </a:lnSpc>
              <a:spcBef>
                <a:spcPts val="220"/>
              </a:spcBef>
              <a:spcAft>
                <a:spcPts val="0"/>
              </a:spcAft>
              <a:buClr>
                <a:schemeClr val="dk1"/>
              </a:buClr>
              <a:buSzPts val="1100"/>
              <a:buChar char="•"/>
              <a:defRPr sz="1100"/>
            </a:lvl6pPr>
            <a:lvl7pPr marL="3200400" lvl="6" indent="-298450" algn="l">
              <a:lnSpc>
                <a:spcPct val="100000"/>
              </a:lnSpc>
              <a:spcBef>
                <a:spcPts val="220"/>
              </a:spcBef>
              <a:spcAft>
                <a:spcPts val="0"/>
              </a:spcAft>
              <a:buClr>
                <a:schemeClr val="dk1"/>
              </a:buClr>
              <a:buSzPts val="1100"/>
              <a:buChar char="•"/>
              <a:defRPr sz="1100"/>
            </a:lvl7pPr>
            <a:lvl8pPr marL="3657600" lvl="7" indent="-298450" algn="l">
              <a:lnSpc>
                <a:spcPct val="100000"/>
              </a:lnSpc>
              <a:spcBef>
                <a:spcPts val="220"/>
              </a:spcBef>
              <a:spcAft>
                <a:spcPts val="0"/>
              </a:spcAft>
              <a:buClr>
                <a:schemeClr val="dk1"/>
              </a:buClr>
              <a:buSzPts val="1100"/>
              <a:buChar char="•"/>
              <a:defRPr sz="1100"/>
            </a:lvl8pPr>
            <a:lvl9pPr marL="4114800" lvl="8" indent="-298450" algn="l">
              <a:lnSpc>
                <a:spcPct val="100000"/>
              </a:lnSpc>
              <a:spcBef>
                <a:spcPts val="220"/>
              </a:spcBef>
              <a:spcAft>
                <a:spcPts val="0"/>
              </a:spcAft>
              <a:buClr>
                <a:schemeClr val="dk1"/>
              </a:buClr>
              <a:buSzPts val="1100"/>
              <a:buChar char="•"/>
              <a:defRPr sz="1100"/>
            </a:lvl9pPr>
          </a:lstStyle>
          <a:p>
            <a:endParaRPr/>
          </a:p>
        </p:txBody>
      </p:sp>
      <p:sp>
        <p:nvSpPr>
          <p:cNvPr id="58" name="Google Shape;58;p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29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body" idx="1"/>
          </p:nvPr>
        </p:nvSpPr>
        <p:spPr>
          <a:xfrm>
            <a:off x="304800" y="1023409"/>
            <a:ext cx="2693459" cy="42650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20"/>
              </a:spcBef>
              <a:spcAft>
                <a:spcPts val="0"/>
              </a:spcAft>
              <a:buClr>
                <a:schemeClr val="dk1"/>
              </a:buClr>
              <a:buSzPts val="1600"/>
              <a:buNone/>
              <a:defRPr sz="1600" b="1"/>
            </a:lvl1pPr>
            <a:lvl2pPr marL="914400" lvl="1" indent="-228600" algn="l">
              <a:lnSpc>
                <a:spcPct val="100000"/>
              </a:lnSpc>
              <a:spcBef>
                <a:spcPts val="260"/>
              </a:spcBef>
              <a:spcAft>
                <a:spcPts val="0"/>
              </a:spcAft>
              <a:buClr>
                <a:schemeClr val="dk1"/>
              </a:buClr>
              <a:buSzPts val="1300"/>
              <a:buNone/>
              <a:defRPr sz="1300" b="1"/>
            </a:lvl2pPr>
            <a:lvl3pPr marL="1371600" lvl="2" indent="-228600" algn="l">
              <a:lnSpc>
                <a:spcPct val="100000"/>
              </a:lnSpc>
              <a:spcBef>
                <a:spcPts val="240"/>
              </a:spcBef>
              <a:spcAft>
                <a:spcPts val="0"/>
              </a:spcAft>
              <a:buClr>
                <a:schemeClr val="dk1"/>
              </a:buClr>
              <a:buSzPts val="1200"/>
              <a:buNone/>
              <a:defRPr sz="1200" b="1"/>
            </a:lvl3pPr>
            <a:lvl4pPr marL="1828800" lvl="3" indent="-228600" algn="l">
              <a:lnSpc>
                <a:spcPct val="100000"/>
              </a:lnSpc>
              <a:spcBef>
                <a:spcPts val="220"/>
              </a:spcBef>
              <a:spcAft>
                <a:spcPts val="0"/>
              </a:spcAft>
              <a:buClr>
                <a:schemeClr val="dk1"/>
              </a:buClr>
              <a:buSzPts val="1100"/>
              <a:buNone/>
              <a:defRPr sz="1100" b="1"/>
            </a:lvl4pPr>
            <a:lvl5pPr marL="2286000" lvl="4" indent="-228600" algn="l">
              <a:lnSpc>
                <a:spcPct val="100000"/>
              </a:lnSpc>
              <a:spcBef>
                <a:spcPts val="220"/>
              </a:spcBef>
              <a:spcAft>
                <a:spcPts val="0"/>
              </a:spcAft>
              <a:buClr>
                <a:schemeClr val="dk1"/>
              </a:buClr>
              <a:buSzPts val="1100"/>
              <a:buNone/>
              <a:defRPr sz="1100" b="1"/>
            </a:lvl5pPr>
            <a:lvl6pPr marL="2743200" lvl="5" indent="-228600" algn="l">
              <a:lnSpc>
                <a:spcPct val="100000"/>
              </a:lnSpc>
              <a:spcBef>
                <a:spcPts val="220"/>
              </a:spcBef>
              <a:spcAft>
                <a:spcPts val="0"/>
              </a:spcAft>
              <a:buClr>
                <a:schemeClr val="dk1"/>
              </a:buClr>
              <a:buSzPts val="1100"/>
              <a:buNone/>
              <a:defRPr sz="1100" b="1"/>
            </a:lvl6pPr>
            <a:lvl7pPr marL="3200400" lvl="6" indent="-228600" algn="l">
              <a:lnSpc>
                <a:spcPct val="100000"/>
              </a:lnSpc>
              <a:spcBef>
                <a:spcPts val="220"/>
              </a:spcBef>
              <a:spcAft>
                <a:spcPts val="0"/>
              </a:spcAft>
              <a:buClr>
                <a:schemeClr val="dk1"/>
              </a:buClr>
              <a:buSzPts val="1100"/>
              <a:buNone/>
              <a:defRPr sz="1100" b="1"/>
            </a:lvl7pPr>
            <a:lvl8pPr marL="3657600" lvl="7" indent="-228600" algn="l">
              <a:lnSpc>
                <a:spcPct val="100000"/>
              </a:lnSpc>
              <a:spcBef>
                <a:spcPts val="220"/>
              </a:spcBef>
              <a:spcAft>
                <a:spcPts val="0"/>
              </a:spcAft>
              <a:buClr>
                <a:schemeClr val="dk1"/>
              </a:buClr>
              <a:buSzPts val="1100"/>
              <a:buNone/>
              <a:defRPr sz="1100" b="1"/>
            </a:lvl8pPr>
            <a:lvl9pPr marL="4114800" lvl="8" indent="-228600" algn="l">
              <a:lnSpc>
                <a:spcPct val="100000"/>
              </a:lnSpc>
              <a:spcBef>
                <a:spcPts val="220"/>
              </a:spcBef>
              <a:spcAft>
                <a:spcPts val="0"/>
              </a:spcAft>
              <a:buClr>
                <a:schemeClr val="dk1"/>
              </a:buClr>
              <a:buSzPts val="1100"/>
              <a:buNone/>
              <a:defRPr sz="1100" b="1"/>
            </a:lvl9pPr>
          </a:lstStyle>
          <a:p>
            <a:endParaRPr/>
          </a:p>
        </p:txBody>
      </p:sp>
      <p:sp>
        <p:nvSpPr>
          <p:cNvPr id="64" name="Google Shape;64;p10"/>
          <p:cNvSpPr txBox="1">
            <a:spLocks noGrp="1"/>
          </p:cNvSpPr>
          <p:nvPr>
            <p:ph type="body" idx="2"/>
          </p:nvPr>
        </p:nvSpPr>
        <p:spPr>
          <a:xfrm>
            <a:off x="304800" y="1449917"/>
            <a:ext cx="2693459" cy="2634192"/>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11150" algn="l">
              <a:lnSpc>
                <a:spcPct val="100000"/>
              </a:lnSpc>
              <a:spcBef>
                <a:spcPts val="260"/>
              </a:spcBef>
              <a:spcAft>
                <a:spcPts val="0"/>
              </a:spcAft>
              <a:buClr>
                <a:schemeClr val="dk1"/>
              </a:buClr>
              <a:buSzPts val="1300"/>
              <a:buChar char="–"/>
              <a:defRPr sz="1300"/>
            </a:lvl2pPr>
            <a:lvl3pPr marL="1371600" lvl="2" indent="-304800" algn="l">
              <a:lnSpc>
                <a:spcPct val="100000"/>
              </a:lnSpc>
              <a:spcBef>
                <a:spcPts val="240"/>
              </a:spcBef>
              <a:spcAft>
                <a:spcPts val="0"/>
              </a:spcAft>
              <a:buClr>
                <a:schemeClr val="dk1"/>
              </a:buClr>
              <a:buSzPts val="1200"/>
              <a:buChar char="•"/>
              <a:defRPr sz="1200"/>
            </a:lvl3pPr>
            <a:lvl4pPr marL="1828800" lvl="3" indent="-298450" algn="l">
              <a:lnSpc>
                <a:spcPct val="100000"/>
              </a:lnSpc>
              <a:spcBef>
                <a:spcPts val="220"/>
              </a:spcBef>
              <a:spcAft>
                <a:spcPts val="0"/>
              </a:spcAft>
              <a:buClr>
                <a:schemeClr val="dk1"/>
              </a:buClr>
              <a:buSzPts val="1100"/>
              <a:buChar char="–"/>
              <a:defRPr sz="1100"/>
            </a:lvl4pPr>
            <a:lvl5pPr marL="2286000" lvl="4" indent="-298450" algn="l">
              <a:lnSpc>
                <a:spcPct val="100000"/>
              </a:lnSpc>
              <a:spcBef>
                <a:spcPts val="220"/>
              </a:spcBef>
              <a:spcAft>
                <a:spcPts val="0"/>
              </a:spcAft>
              <a:buClr>
                <a:schemeClr val="dk1"/>
              </a:buClr>
              <a:buSzPts val="1100"/>
              <a:buChar char="»"/>
              <a:defRPr sz="1100"/>
            </a:lvl5pPr>
            <a:lvl6pPr marL="2743200" lvl="5" indent="-298450" algn="l">
              <a:lnSpc>
                <a:spcPct val="100000"/>
              </a:lnSpc>
              <a:spcBef>
                <a:spcPts val="220"/>
              </a:spcBef>
              <a:spcAft>
                <a:spcPts val="0"/>
              </a:spcAft>
              <a:buClr>
                <a:schemeClr val="dk1"/>
              </a:buClr>
              <a:buSzPts val="1100"/>
              <a:buChar char="•"/>
              <a:defRPr sz="1100"/>
            </a:lvl6pPr>
            <a:lvl7pPr marL="3200400" lvl="6" indent="-298450" algn="l">
              <a:lnSpc>
                <a:spcPct val="100000"/>
              </a:lnSpc>
              <a:spcBef>
                <a:spcPts val="220"/>
              </a:spcBef>
              <a:spcAft>
                <a:spcPts val="0"/>
              </a:spcAft>
              <a:buClr>
                <a:schemeClr val="dk1"/>
              </a:buClr>
              <a:buSzPts val="1100"/>
              <a:buChar char="•"/>
              <a:defRPr sz="1100"/>
            </a:lvl7pPr>
            <a:lvl8pPr marL="3657600" lvl="7" indent="-298450" algn="l">
              <a:lnSpc>
                <a:spcPct val="100000"/>
              </a:lnSpc>
              <a:spcBef>
                <a:spcPts val="220"/>
              </a:spcBef>
              <a:spcAft>
                <a:spcPts val="0"/>
              </a:spcAft>
              <a:buClr>
                <a:schemeClr val="dk1"/>
              </a:buClr>
              <a:buSzPts val="1100"/>
              <a:buChar char="•"/>
              <a:defRPr sz="1100"/>
            </a:lvl8pPr>
            <a:lvl9pPr marL="4114800" lvl="8" indent="-298450" algn="l">
              <a:lnSpc>
                <a:spcPct val="100000"/>
              </a:lnSpc>
              <a:spcBef>
                <a:spcPts val="220"/>
              </a:spcBef>
              <a:spcAft>
                <a:spcPts val="0"/>
              </a:spcAft>
              <a:buClr>
                <a:schemeClr val="dk1"/>
              </a:buClr>
              <a:buSzPts val="1100"/>
              <a:buChar char="•"/>
              <a:defRPr sz="1100"/>
            </a:lvl9pPr>
          </a:lstStyle>
          <a:p>
            <a:endParaRPr/>
          </a:p>
        </p:txBody>
      </p:sp>
      <p:sp>
        <p:nvSpPr>
          <p:cNvPr id="65" name="Google Shape;65;p10"/>
          <p:cNvSpPr txBox="1">
            <a:spLocks noGrp="1"/>
          </p:cNvSpPr>
          <p:nvPr>
            <p:ph type="body" idx="3"/>
          </p:nvPr>
        </p:nvSpPr>
        <p:spPr>
          <a:xfrm>
            <a:off x="3096684" y="1023409"/>
            <a:ext cx="2694517" cy="42650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20"/>
              </a:spcBef>
              <a:spcAft>
                <a:spcPts val="0"/>
              </a:spcAft>
              <a:buClr>
                <a:schemeClr val="dk1"/>
              </a:buClr>
              <a:buSzPts val="1600"/>
              <a:buNone/>
              <a:defRPr sz="1600" b="1"/>
            </a:lvl1pPr>
            <a:lvl2pPr marL="914400" lvl="1" indent="-228600" algn="l">
              <a:lnSpc>
                <a:spcPct val="100000"/>
              </a:lnSpc>
              <a:spcBef>
                <a:spcPts val="260"/>
              </a:spcBef>
              <a:spcAft>
                <a:spcPts val="0"/>
              </a:spcAft>
              <a:buClr>
                <a:schemeClr val="dk1"/>
              </a:buClr>
              <a:buSzPts val="1300"/>
              <a:buNone/>
              <a:defRPr sz="1300" b="1"/>
            </a:lvl2pPr>
            <a:lvl3pPr marL="1371600" lvl="2" indent="-228600" algn="l">
              <a:lnSpc>
                <a:spcPct val="100000"/>
              </a:lnSpc>
              <a:spcBef>
                <a:spcPts val="240"/>
              </a:spcBef>
              <a:spcAft>
                <a:spcPts val="0"/>
              </a:spcAft>
              <a:buClr>
                <a:schemeClr val="dk1"/>
              </a:buClr>
              <a:buSzPts val="1200"/>
              <a:buNone/>
              <a:defRPr sz="1200" b="1"/>
            </a:lvl3pPr>
            <a:lvl4pPr marL="1828800" lvl="3" indent="-228600" algn="l">
              <a:lnSpc>
                <a:spcPct val="100000"/>
              </a:lnSpc>
              <a:spcBef>
                <a:spcPts val="220"/>
              </a:spcBef>
              <a:spcAft>
                <a:spcPts val="0"/>
              </a:spcAft>
              <a:buClr>
                <a:schemeClr val="dk1"/>
              </a:buClr>
              <a:buSzPts val="1100"/>
              <a:buNone/>
              <a:defRPr sz="1100" b="1"/>
            </a:lvl4pPr>
            <a:lvl5pPr marL="2286000" lvl="4" indent="-228600" algn="l">
              <a:lnSpc>
                <a:spcPct val="100000"/>
              </a:lnSpc>
              <a:spcBef>
                <a:spcPts val="220"/>
              </a:spcBef>
              <a:spcAft>
                <a:spcPts val="0"/>
              </a:spcAft>
              <a:buClr>
                <a:schemeClr val="dk1"/>
              </a:buClr>
              <a:buSzPts val="1100"/>
              <a:buNone/>
              <a:defRPr sz="1100" b="1"/>
            </a:lvl5pPr>
            <a:lvl6pPr marL="2743200" lvl="5" indent="-228600" algn="l">
              <a:lnSpc>
                <a:spcPct val="100000"/>
              </a:lnSpc>
              <a:spcBef>
                <a:spcPts val="220"/>
              </a:spcBef>
              <a:spcAft>
                <a:spcPts val="0"/>
              </a:spcAft>
              <a:buClr>
                <a:schemeClr val="dk1"/>
              </a:buClr>
              <a:buSzPts val="1100"/>
              <a:buNone/>
              <a:defRPr sz="1100" b="1"/>
            </a:lvl6pPr>
            <a:lvl7pPr marL="3200400" lvl="6" indent="-228600" algn="l">
              <a:lnSpc>
                <a:spcPct val="100000"/>
              </a:lnSpc>
              <a:spcBef>
                <a:spcPts val="220"/>
              </a:spcBef>
              <a:spcAft>
                <a:spcPts val="0"/>
              </a:spcAft>
              <a:buClr>
                <a:schemeClr val="dk1"/>
              </a:buClr>
              <a:buSzPts val="1100"/>
              <a:buNone/>
              <a:defRPr sz="1100" b="1"/>
            </a:lvl7pPr>
            <a:lvl8pPr marL="3657600" lvl="7" indent="-228600" algn="l">
              <a:lnSpc>
                <a:spcPct val="100000"/>
              </a:lnSpc>
              <a:spcBef>
                <a:spcPts val="220"/>
              </a:spcBef>
              <a:spcAft>
                <a:spcPts val="0"/>
              </a:spcAft>
              <a:buClr>
                <a:schemeClr val="dk1"/>
              </a:buClr>
              <a:buSzPts val="1100"/>
              <a:buNone/>
              <a:defRPr sz="1100" b="1"/>
            </a:lvl8pPr>
            <a:lvl9pPr marL="4114800" lvl="8" indent="-228600" algn="l">
              <a:lnSpc>
                <a:spcPct val="100000"/>
              </a:lnSpc>
              <a:spcBef>
                <a:spcPts val="220"/>
              </a:spcBef>
              <a:spcAft>
                <a:spcPts val="0"/>
              </a:spcAft>
              <a:buClr>
                <a:schemeClr val="dk1"/>
              </a:buClr>
              <a:buSzPts val="1100"/>
              <a:buNone/>
              <a:defRPr sz="1100" b="1"/>
            </a:lvl9pPr>
          </a:lstStyle>
          <a:p>
            <a:endParaRPr/>
          </a:p>
        </p:txBody>
      </p:sp>
      <p:sp>
        <p:nvSpPr>
          <p:cNvPr id="66" name="Google Shape;66;p10"/>
          <p:cNvSpPr txBox="1">
            <a:spLocks noGrp="1"/>
          </p:cNvSpPr>
          <p:nvPr>
            <p:ph type="body" idx="4"/>
          </p:nvPr>
        </p:nvSpPr>
        <p:spPr>
          <a:xfrm>
            <a:off x="3096684" y="1449917"/>
            <a:ext cx="2694517" cy="2634192"/>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320"/>
              </a:spcBef>
              <a:spcAft>
                <a:spcPts val="0"/>
              </a:spcAft>
              <a:buClr>
                <a:schemeClr val="dk1"/>
              </a:buClr>
              <a:buSzPts val="1600"/>
              <a:buChar char="•"/>
              <a:defRPr sz="1600"/>
            </a:lvl1pPr>
            <a:lvl2pPr marL="914400" lvl="1" indent="-311150" algn="l">
              <a:lnSpc>
                <a:spcPct val="100000"/>
              </a:lnSpc>
              <a:spcBef>
                <a:spcPts val="260"/>
              </a:spcBef>
              <a:spcAft>
                <a:spcPts val="0"/>
              </a:spcAft>
              <a:buClr>
                <a:schemeClr val="dk1"/>
              </a:buClr>
              <a:buSzPts val="1300"/>
              <a:buChar char="–"/>
              <a:defRPr sz="1300"/>
            </a:lvl2pPr>
            <a:lvl3pPr marL="1371600" lvl="2" indent="-304800" algn="l">
              <a:lnSpc>
                <a:spcPct val="100000"/>
              </a:lnSpc>
              <a:spcBef>
                <a:spcPts val="240"/>
              </a:spcBef>
              <a:spcAft>
                <a:spcPts val="0"/>
              </a:spcAft>
              <a:buClr>
                <a:schemeClr val="dk1"/>
              </a:buClr>
              <a:buSzPts val="1200"/>
              <a:buChar char="•"/>
              <a:defRPr sz="1200"/>
            </a:lvl3pPr>
            <a:lvl4pPr marL="1828800" lvl="3" indent="-298450" algn="l">
              <a:lnSpc>
                <a:spcPct val="100000"/>
              </a:lnSpc>
              <a:spcBef>
                <a:spcPts val="220"/>
              </a:spcBef>
              <a:spcAft>
                <a:spcPts val="0"/>
              </a:spcAft>
              <a:buClr>
                <a:schemeClr val="dk1"/>
              </a:buClr>
              <a:buSzPts val="1100"/>
              <a:buChar char="–"/>
              <a:defRPr sz="1100"/>
            </a:lvl4pPr>
            <a:lvl5pPr marL="2286000" lvl="4" indent="-298450" algn="l">
              <a:lnSpc>
                <a:spcPct val="100000"/>
              </a:lnSpc>
              <a:spcBef>
                <a:spcPts val="220"/>
              </a:spcBef>
              <a:spcAft>
                <a:spcPts val="0"/>
              </a:spcAft>
              <a:buClr>
                <a:schemeClr val="dk1"/>
              </a:buClr>
              <a:buSzPts val="1100"/>
              <a:buChar char="»"/>
              <a:defRPr sz="1100"/>
            </a:lvl5pPr>
            <a:lvl6pPr marL="2743200" lvl="5" indent="-298450" algn="l">
              <a:lnSpc>
                <a:spcPct val="100000"/>
              </a:lnSpc>
              <a:spcBef>
                <a:spcPts val="220"/>
              </a:spcBef>
              <a:spcAft>
                <a:spcPts val="0"/>
              </a:spcAft>
              <a:buClr>
                <a:schemeClr val="dk1"/>
              </a:buClr>
              <a:buSzPts val="1100"/>
              <a:buChar char="•"/>
              <a:defRPr sz="1100"/>
            </a:lvl6pPr>
            <a:lvl7pPr marL="3200400" lvl="6" indent="-298450" algn="l">
              <a:lnSpc>
                <a:spcPct val="100000"/>
              </a:lnSpc>
              <a:spcBef>
                <a:spcPts val="220"/>
              </a:spcBef>
              <a:spcAft>
                <a:spcPts val="0"/>
              </a:spcAft>
              <a:buClr>
                <a:schemeClr val="dk1"/>
              </a:buClr>
              <a:buSzPts val="1100"/>
              <a:buChar char="•"/>
              <a:defRPr sz="1100"/>
            </a:lvl7pPr>
            <a:lvl8pPr marL="3657600" lvl="7" indent="-298450" algn="l">
              <a:lnSpc>
                <a:spcPct val="100000"/>
              </a:lnSpc>
              <a:spcBef>
                <a:spcPts val="220"/>
              </a:spcBef>
              <a:spcAft>
                <a:spcPts val="0"/>
              </a:spcAft>
              <a:buClr>
                <a:schemeClr val="dk1"/>
              </a:buClr>
              <a:buSzPts val="1100"/>
              <a:buChar char="•"/>
              <a:defRPr sz="1100"/>
            </a:lvl8pPr>
            <a:lvl9pPr marL="4114800" lvl="8" indent="-298450" algn="l">
              <a:lnSpc>
                <a:spcPct val="100000"/>
              </a:lnSpc>
              <a:spcBef>
                <a:spcPts val="220"/>
              </a:spcBef>
              <a:spcAft>
                <a:spcPts val="0"/>
              </a:spcAft>
              <a:buClr>
                <a:schemeClr val="dk1"/>
              </a:buClr>
              <a:buSzPts val="1100"/>
              <a:buChar char="•"/>
              <a:defRPr sz="1100"/>
            </a:lvl9pPr>
          </a:lstStyle>
          <a:p>
            <a:endParaRPr/>
          </a:p>
        </p:txBody>
      </p:sp>
      <p:sp>
        <p:nvSpPr>
          <p:cNvPr id="67" name="Google Shape;67;p1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2900"/>
              <a:buFont typeface="Calibri"/>
              <a:buNone/>
              <a:defRPr sz="29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100000"/>
              </a:lnSpc>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9250" algn="l" rtl="0">
              <a:lnSpc>
                <a:spcPct val="100000"/>
              </a:lnSpc>
              <a:spcBef>
                <a:spcPts val="38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1150" algn="l" rtl="0">
              <a:lnSpc>
                <a:spcPct val="100000"/>
              </a:lnSpc>
              <a:spcBef>
                <a:spcPts val="26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100000"/>
              </a:lnSpc>
              <a:spcBef>
                <a:spcPts val="26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lnSpc>
                <a:spcPct val="100000"/>
              </a:lnSpc>
              <a:spcBef>
                <a:spcPts val="26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100000"/>
              </a:lnSpc>
              <a:spcBef>
                <a:spcPts val="26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100000"/>
              </a:lnSpc>
              <a:spcBef>
                <a:spcPts val="26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100000"/>
              </a:lnSpc>
              <a:spcBef>
                <a:spcPts val="26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hyperlink" Target="https://lu-lv.zoom.us/j/94224318904"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8"/>
          <p:cNvPicPr preferRelativeResize="0"/>
          <p:nvPr/>
        </p:nvPicPr>
        <p:blipFill rotWithShape="1">
          <a:blip r:embed="rId3">
            <a:alphaModFix/>
          </a:blip>
          <a:srcRect r="16512"/>
          <a:stretch/>
        </p:blipFill>
        <p:spPr>
          <a:xfrm>
            <a:off x="0" y="-207838"/>
            <a:ext cx="11401721" cy="7065838"/>
          </a:xfrm>
          <a:prstGeom prst="rect">
            <a:avLst/>
          </a:prstGeom>
          <a:noFill/>
          <a:ln>
            <a:noFill/>
          </a:ln>
        </p:spPr>
      </p:pic>
      <p:pic>
        <p:nvPicPr>
          <p:cNvPr id="120" name="Google Shape;120;p18"/>
          <p:cNvPicPr preferRelativeResize="0"/>
          <p:nvPr/>
        </p:nvPicPr>
        <p:blipFill rotWithShape="1">
          <a:blip r:embed="rId4">
            <a:alphaModFix/>
          </a:blip>
          <a:srcRect/>
          <a:stretch/>
        </p:blipFill>
        <p:spPr>
          <a:xfrm>
            <a:off x="7754909" y="5727226"/>
            <a:ext cx="3838290" cy="889949"/>
          </a:xfrm>
          <a:prstGeom prst="rect">
            <a:avLst/>
          </a:prstGeom>
          <a:noFill/>
          <a:ln>
            <a:noFill/>
          </a:ln>
        </p:spPr>
      </p:pic>
      <p:pic>
        <p:nvPicPr>
          <p:cNvPr id="121" name="Google Shape;121;p18"/>
          <p:cNvPicPr preferRelativeResize="0"/>
          <p:nvPr/>
        </p:nvPicPr>
        <p:blipFill rotWithShape="1">
          <a:blip r:embed="rId5">
            <a:alphaModFix/>
          </a:blip>
          <a:srcRect/>
          <a:stretch/>
        </p:blipFill>
        <p:spPr>
          <a:xfrm>
            <a:off x="685800" y="5467606"/>
            <a:ext cx="4065625" cy="964594"/>
          </a:xfrm>
          <a:prstGeom prst="rect">
            <a:avLst/>
          </a:prstGeom>
          <a:noFill/>
          <a:ln>
            <a:noFill/>
          </a:ln>
        </p:spPr>
      </p:pic>
      <p:pic>
        <p:nvPicPr>
          <p:cNvPr id="122" name="Google Shape;122;p18"/>
          <p:cNvPicPr preferRelativeResize="0"/>
          <p:nvPr/>
        </p:nvPicPr>
        <p:blipFill rotWithShape="1">
          <a:blip r:embed="rId6">
            <a:alphaModFix/>
          </a:blip>
          <a:srcRect/>
          <a:stretch/>
        </p:blipFill>
        <p:spPr>
          <a:xfrm>
            <a:off x="685801" y="4107845"/>
            <a:ext cx="3352915" cy="971859"/>
          </a:xfrm>
          <a:prstGeom prst="rect">
            <a:avLst/>
          </a:prstGeom>
          <a:noFill/>
          <a:ln>
            <a:noFill/>
          </a:ln>
        </p:spPr>
      </p:pic>
      <p:pic>
        <p:nvPicPr>
          <p:cNvPr id="123" name="Google Shape;123;p18"/>
          <p:cNvPicPr preferRelativeResize="0"/>
          <p:nvPr/>
        </p:nvPicPr>
        <p:blipFill rotWithShape="1">
          <a:blip r:embed="rId7">
            <a:alphaModFix amt="9999"/>
          </a:blip>
          <a:srcRect/>
          <a:stretch/>
        </p:blipFill>
        <p:spPr>
          <a:xfrm>
            <a:off x="9732692" y="286376"/>
            <a:ext cx="2098225" cy="639959"/>
          </a:xfrm>
          <a:prstGeom prst="rect">
            <a:avLst/>
          </a:prstGeom>
          <a:noFill/>
          <a:ln>
            <a:noFill/>
          </a:ln>
        </p:spPr>
      </p:pic>
      <p:sp>
        <p:nvSpPr>
          <p:cNvPr id="124" name="Google Shape;124;p18"/>
          <p:cNvSpPr txBox="1"/>
          <p:nvPr/>
        </p:nvSpPr>
        <p:spPr>
          <a:xfrm>
            <a:off x="7650537" y="5181993"/>
            <a:ext cx="4164310" cy="563809"/>
          </a:xfrm>
          <a:prstGeom prst="rect">
            <a:avLst/>
          </a:prstGeom>
          <a:noFill/>
          <a:ln>
            <a:noFill/>
          </a:ln>
        </p:spPr>
        <p:txBody>
          <a:bodyPr spcFirstLastPara="1" wrap="square" lIns="0" tIns="0" rIns="0" bIns="0" anchor="t" anchorCtr="0">
            <a:spAutoFit/>
          </a:bodyPr>
          <a:lstStyle/>
          <a:p>
            <a:pPr marL="0" marR="0" lvl="0" indent="0" algn="ctr" rtl="0">
              <a:lnSpc>
                <a:spcPct val="135727"/>
              </a:lnSpc>
              <a:spcBef>
                <a:spcPts val="0"/>
              </a:spcBef>
              <a:spcAft>
                <a:spcPts val="0"/>
              </a:spcAft>
              <a:buClr>
                <a:srgbClr val="000000"/>
              </a:buClr>
              <a:buSzPts val="1100"/>
              <a:buFont typeface="Arial"/>
              <a:buNone/>
            </a:pPr>
            <a:r>
              <a:rPr lang="en-US" sz="1100" b="0" i="0" u="none" strike="noStrike" cap="none">
                <a:solidFill>
                  <a:srgbClr val="3E3E3D"/>
                </a:solidFill>
                <a:latin typeface="Montserrat"/>
                <a:ea typeface="Montserrat"/>
                <a:cs typeface="Montserrat"/>
                <a:sym typeface="Montserrat"/>
              </a:rPr>
              <a:t>ESF projekts Nr. 8.4.1.0/16/l/001</a:t>
            </a:r>
            <a:endParaRPr sz="1400" b="0" i="0" u="none" strike="noStrike" cap="none">
              <a:solidFill>
                <a:srgbClr val="000000"/>
              </a:solidFill>
              <a:latin typeface="Arial"/>
              <a:ea typeface="Arial"/>
              <a:cs typeface="Arial"/>
              <a:sym typeface="Arial"/>
            </a:endParaRPr>
          </a:p>
          <a:p>
            <a:pPr marL="0" marR="0" lvl="0" indent="0" algn="ctr" rtl="0">
              <a:lnSpc>
                <a:spcPct val="135727"/>
              </a:lnSpc>
              <a:spcBef>
                <a:spcPts val="0"/>
              </a:spcBef>
              <a:spcAft>
                <a:spcPts val="0"/>
              </a:spcAft>
              <a:buClr>
                <a:srgbClr val="000000"/>
              </a:buClr>
              <a:buSzPts val="1100"/>
              <a:buFont typeface="Arial"/>
              <a:buNone/>
            </a:pPr>
            <a:r>
              <a:rPr lang="en-US" sz="1100" b="0" i="0" u="none" strike="noStrike" cap="none">
                <a:solidFill>
                  <a:srgbClr val="3E3E3D"/>
                </a:solidFill>
                <a:latin typeface="Montserrat"/>
                <a:ea typeface="Montserrat"/>
                <a:cs typeface="Montserrat"/>
                <a:sym typeface="Montserrat"/>
              </a:rPr>
              <a:t>''Nodarbināto personu profesionālās kompetences pilnveide" </a:t>
            </a:r>
            <a:endParaRPr sz="1400" b="0" i="0" u="none" strike="noStrike" cap="none">
              <a:solidFill>
                <a:srgbClr val="000000"/>
              </a:solidFill>
              <a:latin typeface="Arial"/>
              <a:ea typeface="Arial"/>
              <a:cs typeface="Arial"/>
              <a:sym typeface="Arial"/>
            </a:endParaRPr>
          </a:p>
        </p:txBody>
      </p:sp>
      <p:sp>
        <p:nvSpPr>
          <p:cNvPr id="125" name="Google Shape;125;p18"/>
          <p:cNvSpPr txBox="1"/>
          <p:nvPr/>
        </p:nvSpPr>
        <p:spPr>
          <a:xfrm>
            <a:off x="5900975" y="1929014"/>
            <a:ext cx="116840" cy="563744"/>
          </a:xfrm>
          <a:prstGeom prst="rect">
            <a:avLst/>
          </a:prstGeom>
          <a:noFill/>
          <a:ln>
            <a:noFill/>
          </a:ln>
        </p:spPr>
        <p:txBody>
          <a:bodyPr spcFirstLastPara="1" wrap="square" lIns="0" tIns="0" rIns="0" bIns="0" anchor="t" anchorCtr="0">
            <a:spAutoFit/>
          </a:bodyPr>
          <a:lstStyle/>
          <a:p>
            <a:pPr marL="0" marR="0" lvl="0" indent="0" algn="ctr" rtl="0">
              <a:lnSpc>
                <a:spcPct val="141424"/>
              </a:lnSpc>
              <a:spcBef>
                <a:spcPts val="0"/>
              </a:spcBef>
              <a:spcAft>
                <a:spcPts val="0"/>
              </a:spcAft>
              <a:buClr>
                <a:srgbClr val="000000"/>
              </a:buClr>
              <a:buSzPts val="3300"/>
              <a:buFont typeface="Arial"/>
              <a:buNone/>
            </a:pPr>
            <a:r>
              <a:rPr lang="en-US" sz="3300" b="0" i="0" u="none" strike="noStrike" cap="none">
                <a:solidFill>
                  <a:srgbClr val="3E3E3D"/>
                </a:solidFill>
                <a:latin typeface="Montserrat SemiBold"/>
                <a:ea typeface="Montserrat SemiBold"/>
                <a:cs typeface="Montserrat SemiBold"/>
                <a:sym typeface="Montserrat SemiBold"/>
              </a:rPr>
              <a:t> </a:t>
            </a:r>
            <a:endParaRPr sz="1400" b="0" i="0" u="none" strike="noStrike" cap="none">
              <a:solidFill>
                <a:srgbClr val="000000"/>
              </a:solidFill>
              <a:latin typeface="Arial"/>
              <a:ea typeface="Arial"/>
              <a:cs typeface="Arial"/>
              <a:sym typeface="Arial"/>
            </a:endParaRPr>
          </a:p>
        </p:txBody>
      </p:sp>
      <p:sp>
        <p:nvSpPr>
          <p:cNvPr id="126" name="Google Shape;126;p18"/>
          <p:cNvSpPr txBox="1"/>
          <p:nvPr/>
        </p:nvSpPr>
        <p:spPr>
          <a:xfrm>
            <a:off x="4591140" y="2734758"/>
            <a:ext cx="5781295" cy="719299"/>
          </a:xfrm>
          <a:prstGeom prst="rect">
            <a:avLst/>
          </a:prstGeom>
          <a:noFill/>
          <a:ln>
            <a:noFill/>
          </a:ln>
        </p:spPr>
        <p:txBody>
          <a:bodyPr spcFirstLastPara="1" wrap="square" lIns="0" tIns="0" rIns="0" bIns="0" anchor="t" anchorCtr="0">
            <a:spAutoFit/>
          </a:bodyPr>
          <a:lstStyle/>
          <a:p>
            <a:pPr marL="0" marR="0" lvl="0" indent="0" rtl="0">
              <a:lnSpc>
                <a:spcPct val="122789"/>
              </a:lnSpc>
              <a:spcBef>
                <a:spcPts val="0"/>
              </a:spcBef>
              <a:spcAft>
                <a:spcPts val="0"/>
              </a:spcAft>
              <a:buClr>
                <a:srgbClr val="000000"/>
              </a:buClr>
              <a:buSzPts val="1900"/>
              <a:buFont typeface="Arial"/>
              <a:buNone/>
            </a:pPr>
            <a:r>
              <a:rPr lang="en-US" sz="1900" b="1" i="0" u="none" strike="noStrike" cap="none" dirty="0" err="1">
                <a:solidFill>
                  <a:srgbClr val="3E3E3D"/>
                </a:solidFill>
                <a:latin typeface="Montserrat"/>
                <a:ea typeface="Montserrat"/>
                <a:cs typeface="Montserrat"/>
                <a:sym typeface="Montserrat"/>
              </a:rPr>
              <a:t>Pasniedzējs</a:t>
            </a:r>
            <a:r>
              <a:rPr lang="lv-LV" sz="1900" b="1" i="0" u="none" strike="noStrike" cap="none" dirty="0">
                <a:solidFill>
                  <a:srgbClr val="3E3E3D"/>
                </a:solidFill>
                <a:latin typeface="Montserrat"/>
                <a:ea typeface="Montserrat"/>
                <a:cs typeface="Montserrat"/>
                <a:sym typeface="Montserrat"/>
              </a:rPr>
              <a:t> :</a:t>
            </a:r>
            <a:r>
              <a:rPr lang="en-US" sz="1900" b="1" i="0" u="none" strike="noStrike" cap="none" dirty="0">
                <a:solidFill>
                  <a:srgbClr val="3E3E3D"/>
                </a:solidFill>
                <a:latin typeface="Montserrat"/>
                <a:ea typeface="Montserrat"/>
                <a:cs typeface="Montserrat"/>
                <a:sym typeface="Montserrat"/>
              </a:rPr>
              <a:t> </a:t>
            </a:r>
            <a:r>
              <a:rPr lang="lv-LV" sz="1900" b="1" i="0" u="none" strike="noStrike" cap="none" dirty="0">
                <a:solidFill>
                  <a:srgbClr val="3E3E3D"/>
                </a:solidFill>
                <a:latin typeface="Montserrat"/>
                <a:ea typeface="Montserrat"/>
                <a:cs typeface="Montserrat"/>
                <a:sym typeface="Montserrat"/>
              </a:rPr>
              <a:t>	Roberts Polis</a:t>
            </a:r>
          </a:p>
          <a:p>
            <a:pPr marL="0" marR="0" lvl="0" indent="0" rtl="0">
              <a:lnSpc>
                <a:spcPct val="122789"/>
              </a:lnSpc>
              <a:spcBef>
                <a:spcPts val="0"/>
              </a:spcBef>
              <a:spcAft>
                <a:spcPts val="0"/>
              </a:spcAft>
              <a:buClr>
                <a:srgbClr val="000000"/>
              </a:buClr>
              <a:buSzPts val="1900"/>
              <a:buFont typeface="Arial"/>
              <a:buNone/>
            </a:pPr>
            <a:r>
              <a:rPr lang="lv-LV" sz="1900" b="1" dirty="0">
                <a:solidFill>
                  <a:srgbClr val="3E3E3D"/>
                </a:solidFill>
                <a:latin typeface="Montserrat"/>
                <a:sym typeface="Montserrat"/>
              </a:rPr>
              <a:t>Asistents : 	Vjačeslavs Pēteris Vasiļevskis</a:t>
            </a:r>
            <a:endParaRPr sz="1400" b="0" i="0" u="none" strike="noStrike" cap="none" dirty="0">
              <a:solidFill>
                <a:srgbClr val="000000"/>
              </a:solidFill>
              <a:latin typeface="Arial"/>
              <a:ea typeface="Arial"/>
              <a:cs typeface="Arial"/>
              <a:sym typeface="Arial"/>
            </a:endParaRPr>
          </a:p>
        </p:txBody>
      </p:sp>
      <p:sp>
        <p:nvSpPr>
          <p:cNvPr id="127" name="Google Shape;127;p18"/>
          <p:cNvSpPr txBox="1"/>
          <p:nvPr/>
        </p:nvSpPr>
        <p:spPr>
          <a:xfrm>
            <a:off x="8366794" y="1067067"/>
            <a:ext cx="3464123" cy="460382"/>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lv-LV" sz="1100" b="0" i="0" u="none" strike="noStrike" cap="none" dirty="0">
                <a:solidFill>
                  <a:srgbClr val="3E3E3D"/>
                </a:solidFill>
                <a:latin typeface="Montserrat"/>
                <a:ea typeface="Montserrat"/>
                <a:cs typeface="Montserrat"/>
                <a:sym typeface="Montserrat"/>
              </a:rPr>
              <a:t>datu bāzēs</a:t>
            </a:r>
            <a:endParaRPr sz="1100" b="0" i="0" u="none" strike="noStrike" cap="none" dirty="0">
              <a:solidFill>
                <a:srgbClr val="3E3E3D"/>
              </a:solidFill>
              <a:latin typeface="Montserrat"/>
              <a:ea typeface="Montserrat"/>
              <a:cs typeface="Montserrat"/>
              <a:sym typeface="Montserrat"/>
            </a:endParaRPr>
          </a:p>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a:solidFill>
                  <a:srgbClr val="3E3E3D"/>
                </a:solidFill>
                <a:latin typeface="Montserrat"/>
                <a:ea typeface="Montserrat"/>
                <a:cs typeface="Montserrat"/>
                <a:sym typeface="Montserrat"/>
              </a:rPr>
              <a:t>202</a:t>
            </a:r>
            <a:r>
              <a:rPr lang="lv-LV" sz="11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
        <p:nvSpPr>
          <p:cNvPr id="128" name="Google Shape;128;p18"/>
          <p:cNvSpPr txBox="1"/>
          <p:nvPr/>
        </p:nvSpPr>
        <p:spPr>
          <a:xfrm>
            <a:off x="855593" y="1601354"/>
            <a:ext cx="10497000" cy="889603"/>
          </a:xfrm>
          <a:prstGeom prst="rect">
            <a:avLst/>
          </a:prstGeom>
          <a:noFill/>
          <a:ln>
            <a:noFill/>
          </a:ln>
        </p:spPr>
        <p:txBody>
          <a:bodyPr spcFirstLastPara="1" wrap="square" lIns="0" tIns="0" rIns="0" bIns="0" anchor="t" anchorCtr="0">
            <a:spAutoFit/>
          </a:bodyPr>
          <a:lstStyle/>
          <a:p>
            <a:pPr marL="0" marR="0" lvl="0" indent="0" algn="ctr" rtl="0">
              <a:lnSpc>
                <a:spcPct val="141146"/>
              </a:lnSpc>
              <a:spcBef>
                <a:spcPts val="0"/>
              </a:spcBef>
              <a:spcAft>
                <a:spcPts val="0"/>
              </a:spcAft>
              <a:buClr>
                <a:srgbClr val="000000"/>
              </a:buClr>
              <a:buSzPts val="4100"/>
              <a:buFont typeface="Arial"/>
              <a:buNone/>
            </a:pPr>
            <a:r>
              <a:rPr lang="en-US" sz="4100" b="1" i="0" u="none" strike="noStrike" cap="none" dirty="0" err="1">
                <a:solidFill>
                  <a:schemeClr val="dk1"/>
                </a:solidFill>
                <a:latin typeface="Calibri"/>
                <a:ea typeface="Calibri"/>
                <a:cs typeface="Calibri"/>
                <a:sym typeface="Calibri"/>
              </a:rPr>
              <a:t>Ievads</a:t>
            </a:r>
            <a:r>
              <a:rPr lang="en-US" sz="4100" b="1" i="0" u="none" strike="noStrike" cap="none" dirty="0">
                <a:solidFill>
                  <a:schemeClr val="dk1"/>
                </a:solidFill>
                <a:latin typeface="Calibri"/>
                <a:ea typeface="Calibri"/>
                <a:cs typeface="Calibri"/>
                <a:sym typeface="Calibri"/>
              </a:rPr>
              <a:t> </a:t>
            </a:r>
            <a:r>
              <a:rPr lang="lv-LV" sz="4100" b="1" i="0" u="none" strike="noStrike" cap="none" dirty="0">
                <a:solidFill>
                  <a:schemeClr val="dk1"/>
                </a:solidFill>
                <a:latin typeface="Calibri"/>
                <a:ea typeface="Calibri"/>
                <a:cs typeface="Calibri"/>
                <a:sym typeface="Calibri"/>
              </a:rPr>
              <a:t>datu bāzēs</a:t>
            </a:r>
            <a:r>
              <a:rPr lang="en-US" sz="4100" b="1" i="0" u="none" strike="noStrike" cap="none" dirty="0">
                <a:solidFill>
                  <a:schemeClr val="dk1"/>
                </a:solidFill>
                <a:latin typeface="Calibri"/>
                <a:ea typeface="Calibri"/>
                <a:cs typeface="Calibri"/>
                <a:sym typeface="Calibri"/>
              </a:rPr>
              <a:t> </a:t>
            </a:r>
            <a:r>
              <a:rPr lang="lv-LV" sz="4100" b="1" i="0" u="none" strike="noStrike" cap="none" dirty="0">
                <a:solidFill>
                  <a:schemeClr val="dk1"/>
                </a:solidFill>
                <a:latin typeface="Calibri"/>
                <a:ea typeface="Calibri"/>
                <a:cs typeface="Calibri"/>
                <a:sym typeface="Calibri"/>
              </a:rPr>
              <a:t>1</a:t>
            </a:r>
            <a:r>
              <a:rPr lang="en-US" sz="4100" b="1" i="0" u="none" strike="noStrike" cap="none" dirty="0">
                <a:solidFill>
                  <a:schemeClr val="dk1"/>
                </a:solidFill>
                <a:latin typeface="Calibri"/>
                <a:ea typeface="Calibri"/>
                <a:cs typeface="Calibri"/>
                <a:sym typeface="Calibri"/>
              </a:rPr>
              <a:t>.grupa</a:t>
            </a:r>
            <a:endParaRPr sz="1800" b="1" i="0" u="none" strike="noStrike" cap="none" dirty="0">
              <a:solidFill>
                <a:schemeClr val="dk1"/>
              </a:solidFill>
              <a:latin typeface="Calibri"/>
              <a:ea typeface="Calibri"/>
              <a:cs typeface="Calibri"/>
              <a:sym typeface="Calibri"/>
            </a:endParaRPr>
          </a:p>
        </p:txBody>
      </p:sp>
      <p:sp>
        <p:nvSpPr>
          <p:cNvPr id="129" name="Google Shape;129;p18"/>
          <p:cNvSpPr txBox="1"/>
          <p:nvPr/>
        </p:nvSpPr>
        <p:spPr>
          <a:xfrm>
            <a:off x="5181600" y="3276600"/>
            <a:ext cx="1828800" cy="246221"/>
          </a:xfrm>
          <a:prstGeom prst="rect">
            <a:avLst/>
          </a:prstGeom>
          <a:noFill/>
          <a:ln>
            <a:noFill/>
          </a:ln>
        </p:spPr>
        <p:txBody>
          <a:bodyPr spcFirstLastPara="1" wrap="square" lIns="60950" tIns="30475" rIns="60950" bIns="3047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6"/>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cxnSp>
        <p:nvCxnSpPr>
          <p:cNvPr id="243" name="Google Shape;243;p26"/>
          <p:cNvCxnSpPr/>
          <p:nvPr/>
        </p:nvCxnSpPr>
        <p:spPr>
          <a:xfrm>
            <a:off x="5926342" y="2891620"/>
            <a:ext cx="5827509" cy="0"/>
          </a:xfrm>
          <a:prstGeom prst="straightConnector1">
            <a:avLst/>
          </a:prstGeom>
          <a:noFill/>
          <a:ln w="9525" cap="rnd" cmpd="sng">
            <a:solidFill>
              <a:srgbClr val="000000"/>
            </a:solidFill>
            <a:prstDash val="solid"/>
            <a:round/>
            <a:headEnd type="none" w="sm" len="sm"/>
            <a:tailEnd type="none" w="sm" len="sm"/>
          </a:ln>
        </p:spPr>
      </p:cxnSp>
      <p:cxnSp>
        <p:nvCxnSpPr>
          <p:cNvPr id="244" name="Google Shape;244;p26"/>
          <p:cNvCxnSpPr/>
          <p:nvPr/>
        </p:nvCxnSpPr>
        <p:spPr>
          <a:xfrm>
            <a:off x="635000" y="4193989"/>
            <a:ext cx="11118850" cy="0"/>
          </a:xfrm>
          <a:prstGeom prst="straightConnector1">
            <a:avLst/>
          </a:prstGeom>
          <a:noFill/>
          <a:ln w="9525" cap="rnd" cmpd="sng">
            <a:solidFill>
              <a:srgbClr val="000000"/>
            </a:solidFill>
            <a:prstDash val="solid"/>
            <a:round/>
            <a:headEnd type="none" w="sm" len="sm"/>
            <a:tailEnd type="none" w="sm" len="sm"/>
          </a:ln>
        </p:spPr>
      </p:cxnSp>
      <p:pic>
        <p:nvPicPr>
          <p:cNvPr id="245" name="Google Shape;245;p26"/>
          <p:cNvPicPr preferRelativeResize="0"/>
          <p:nvPr/>
        </p:nvPicPr>
        <p:blipFill rotWithShape="1">
          <a:blip r:embed="rId4">
            <a:alphaModFix/>
          </a:blip>
          <a:srcRect/>
          <a:stretch/>
        </p:blipFill>
        <p:spPr>
          <a:xfrm rot="-788403">
            <a:off x="4886831" y="4936764"/>
            <a:ext cx="767678" cy="338738"/>
          </a:xfrm>
          <a:prstGeom prst="rect">
            <a:avLst/>
          </a:prstGeom>
          <a:noFill/>
          <a:ln>
            <a:noFill/>
          </a:ln>
        </p:spPr>
      </p:pic>
      <p:pic>
        <p:nvPicPr>
          <p:cNvPr id="246" name="Google Shape;246;p26"/>
          <p:cNvPicPr preferRelativeResize="0"/>
          <p:nvPr/>
        </p:nvPicPr>
        <p:blipFill rotWithShape="1">
          <a:blip r:embed="rId4">
            <a:alphaModFix/>
          </a:blip>
          <a:srcRect/>
          <a:stretch/>
        </p:blipFill>
        <p:spPr>
          <a:xfrm rot="410104">
            <a:off x="4886831" y="5511217"/>
            <a:ext cx="767678" cy="338738"/>
          </a:xfrm>
          <a:prstGeom prst="rect">
            <a:avLst/>
          </a:prstGeom>
          <a:noFill/>
          <a:ln>
            <a:noFill/>
          </a:ln>
        </p:spPr>
      </p:pic>
      <p:sp>
        <p:nvSpPr>
          <p:cNvPr id="247" name="Google Shape;247;p26"/>
          <p:cNvSpPr/>
          <p:nvPr/>
        </p:nvSpPr>
        <p:spPr>
          <a:xfrm>
            <a:off x="5928282" y="4419026"/>
            <a:ext cx="865944" cy="86982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6"/>
          <p:cNvSpPr/>
          <p:nvPr/>
        </p:nvSpPr>
        <p:spPr>
          <a:xfrm>
            <a:off x="5928282" y="5497866"/>
            <a:ext cx="865944" cy="86982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0" name="Google Shape;250;p26"/>
          <p:cNvGrpSpPr/>
          <p:nvPr/>
        </p:nvGrpSpPr>
        <p:grpSpPr>
          <a:xfrm>
            <a:off x="635001" y="1359907"/>
            <a:ext cx="4123500" cy="2465589"/>
            <a:chOff x="0" y="-9525"/>
            <a:chExt cx="8247000" cy="4931178"/>
          </a:xfrm>
        </p:grpSpPr>
        <p:sp>
          <p:nvSpPr>
            <p:cNvPr id="251" name="Google Shape;251;p26"/>
            <p:cNvSpPr txBox="1"/>
            <p:nvPr/>
          </p:nvSpPr>
          <p:spPr>
            <a:xfrm>
              <a:off x="0" y="-9525"/>
              <a:ext cx="7866022" cy="1436290"/>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Mācību plāns </a:t>
              </a:r>
              <a:endParaRPr sz="1400" b="0" i="0" u="none" strike="noStrike" cap="none">
                <a:solidFill>
                  <a:srgbClr val="000000"/>
                </a:solidFill>
                <a:latin typeface="Arial"/>
                <a:ea typeface="Arial"/>
                <a:cs typeface="Arial"/>
                <a:sym typeface="Arial"/>
              </a:endParaRPr>
            </a:p>
          </p:txBody>
        </p:sp>
        <p:sp>
          <p:nvSpPr>
            <p:cNvPr id="252" name="Google Shape;252;p26"/>
            <p:cNvSpPr txBox="1"/>
            <p:nvPr/>
          </p:nvSpPr>
          <p:spPr>
            <a:xfrm>
              <a:off x="0" y="3483823"/>
              <a:ext cx="8247000" cy="1437830"/>
            </a:xfrm>
            <a:prstGeom prst="rect">
              <a:avLst/>
            </a:prstGeom>
            <a:noFill/>
            <a:ln>
              <a:noFill/>
            </a:ln>
          </p:spPr>
          <p:txBody>
            <a:bodyPr spcFirstLastPara="1" wrap="square" lIns="0" tIns="0" rIns="0" bIns="0" anchor="t" anchorCtr="0">
              <a:spAutoFit/>
            </a:bodyPr>
            <a:lstStyle/>
            <a:p>
              <a:pPr marL="0" marR="0" lvl="0" indent="0" algn="l" rtl="0">
                <a:lnSpc>
                  <a:spcPct val="145812"/>
                </a:lnSpc>
                <a:spcBef>
                  <a:spcPts val="0"/>
                </a:spcBef>
                <a:spcAft>
                  <a:spcPts val="0"/>
                </a:spcAft>
                <a:buClr>
                  <a:srgbClr val="000000"/>
                </a:buClr>
                <a:buSzPts val="1600"/>
                <a:buFont typeface="Arial"/>
                <a:buNone/>
              </a:pPr>
              <a:r>
                <a:rPr lang="en-US" sz="1600" b="0" i="0" u="none" strike="noStrike" cap="none" dirty="0" err="1">
                  <a:solidFill>
                    <a:srgbClr val="7F7F7F"/>
                  </a:solidFill>
                  <a:latin typeface="Montserrat"/>
                  <a:ea typeface="Montserrat"/>
                  <a:cs typeface="Montserrat"/>
                  <a:sym typeface="Montserrat"/>
                </a:rPr>
                <a:t>Ievads</a:t>
              </a:r>
              <a:r>
                <a:rPr lang="en-US" sz="1600" b="0" i="0" u="none" strike="noStrike" cap="none" dirty="0">
                  <a:solidFill>
                    <a:srgbClr val="7F7F7F"/>
                  </a:solidFill>
                  <a:latin typeface="Montserrat"/>
                  <a:ea typeface="Montserrat"/>
                  <a:cs typeface="Montserrat"/>
                  <a:sym typeface="Montserrat"/>
                </a:rPr>
                <a:t> </a:t>
              </a:r>
              <a:r>
                <a:rPr lang="lv-LV" sz="1600" b="0" i="0" u="none" strike="noStrike" cap="none" dirty="0">
                  <a:solidFill>
                    <a:srgbClr val="7F7F7F"/>
                  </a:solidFill>
                  <a:latin typeface="Montserrat"/>
                  <a:ea typeface="Montserrat"/>
                  <a:cs typeface="Montserrat"/>
                  <a:sym typeface="Montserrat"/>
                </a:rPr>
                <a:t>datu bāzēs</a:t>
              </a:r>
              <a:endParaRPr sz="1800" b="0" i="0" u="none" strike="noStrike" cap="none" dirty="0">
                <a:solidFill>
                  <a:srgbClr val="7F7F7F"/>
                </a:solidFill>
                <a:latin typeface="Montserrat"/>
                <a:ea typeface="Montserrat"/>
                <a:cs typeface="Montserrat"/>
                <a:sym typeface="Montserrat"/>
              </a:endParaRPr>
            </a:p>
            <a:p>
              <a:pPr marL="0" marR="0" lvl="0" indent="0" algn="l" rtl="0">
                <a:lnSpc>
                  <a:spcPct val="145812"/>
                </a:lnSpc>
                <a:spcBef>
                  <a:spcPts val="0"/>
                </a:spcBef>
                <a:spcAft>
                  <a:spcPts val="0"/>
                </a:spcAft>
                <a:buClr>
                  <a:srgbClr val="000000"/>
                </a:buClr>
                <a:buSzPts val="1600"/>
                <a:buFont typeface="Arial"/>
                <a:buNone/>
              </a:pPr>
              <a:r>
                <a:rPr lang="lv-LV" sz="1600" b="0" i="0" u="none" strike="noStrike" cap="none" dirty="0">
                  <a:solidFill>
                    <a:srgbClr val="7F7F7F"/>
                  </a:solidFill>
                  <a:latin typeface="Montserrat"/>
                  <a:ea typeface="Montserrat"/>
                  <a:cs typeface="Montserrat"/>
                  <a:sym typeface="Montserrat"/>
                </a:rPr>
                <a:t>1</a:t>
              </a:r>
              <a:r>
                <a:rPr lang="en-US" sz="1600" b="0" i="0" u="none" strike="noStrike" cap="none" dirty="0">
                  <a:solidFill>
                    <a:srgbClr val="7F7F7F"/>
                  </a:solidFill>
                  <a:latin typeface="Montserrat"/>
                  <a:ea typeface="Montserrat"/>
                  <a:cs typeface="Montserrat"/>
                  <a:sym typeface="Montserrat"/>
                </a:rPr>
                <a:t>.grupa</a:t>
              </a:r>
              <a:endParaRPr sz="1400" b="0" i="0" u="none" strike="noStrike" cap="none" dirty="0">
                <a:solidFill>
                  <a:srgbClr val="000000"/>
                </a:solidFill>
                <a:latin typeface="Arial"/>
                <a:ea typeface="Arial"/>
                <a:cs typeface="Arial"/>
                <a:sym typeface="Arial"/>
              </a:endParaRPr>
            </a:p>
          </p:txBody>
        </p:sp>
      </p:grpSp>
      <p:sp>
        <p:nvSpPr>
          <p:cNvPr id="253" name="Google Shape;253;p26"/>
          <p:cNvSpPr txBox="1"/>
          <p:nvPr/>
        </p:nvSpPr>
        <p:spPr>
          <a:xfrm>
            <a:off x="5926342" y="1371020"/>
            <a:ext cx="4248150" cy="246478"/>
          </a:xfrm>
          <a:prstGeom prst="rect">
            <a:avLst/>
          </a:prstGeom>
          <a:noFill/>
          <a:ln>
            <a:noFill/>
          </a:ln>
        </p:spPr>
        <p:txBody>
          <a:bodyPr spcFirstLastPara="1" wrap="square" lIns="0" tIns="0" rIns="0" bIns="0" anchor="t" anchorCtr="0">
            <a:spAutoFit/>
          </a:bodyPr>
          <a:lstStyle/>
          <a:p>
            <a:pPr marL="0" marR="0" lvl="0" indent="0" algn="l" rtl="0">
              <a:lnSpc>
                <a:spcPct val="124937"/>
              </a:lnSpc>
              <a:spcBef>
                <a:spcPts val="0"/>
              </a:spcBef>
              <a:spcAft>
                <a:spcPts val="0"/>
              </a:spcAft>
              <a:buClr>
                <a:srgbClr val="000000"/>
              </a:buClr>
              <a:buSzPts val="1600"/>
              <a:buFont typeface="Arial"/>
              <a:buNone/>
            </a:pPr>
            <a:r>
              <a:rPr lang="en-US" sz="1600" b="1" i="0" u="none" strike="noStrike" cap="none">
                <a:solidFill>
                  <a:srgbClr val="3E3E3D"/>
                </a:solidFill>
                <a:latin typeface="Montserrat"/>
                <a:ea typeface="Montserrat"/>
                <a:cs typeface="Montserrat"/>
                <a:sym typeface="Montserrat"/>
              </a:rPr>
              <a:t>OTRDIENAS</a:t>
            </a:r>
            <a:endParaRPr sz="1600" b="1" i="0" u="none" strike="noStrike" cap="none">
              <a:solidFill>
                <a:srgbClr val="3E3E3D"/>
              </a:solidFill>
              <a:latin typeface="Montserrat"/>
              <a:ea typeface="Montserrat"/>
              <a:cs typeface="Montserrat"/>
              <a:sym typeface="Montserrat"/>
            </a:endParaRPr>
          </a:p>
        </p:txBody>
      </p:sp>
      <p:sp>
        <p:nvSpPr>
          <p:cNvPr id="254" name="Google Shape;254;p26"/>
          <p:cNvSpPr txBox="1"/>
          <p:nvPr/>
        </p:nvSpPr>
        <p:spPr>
          <a:xfrm>
            <a:off x="5926342" y="1978346"/>
            <a:ext cx="4693200" cy="614464"/>
          </a:xfrm>
          <a:prstGeom prst="rect">
            <a:avLst/>
          </a:prstGeom>
          <a:noFill/>
          <a:ln>
            <a:noFill/>
          </a:ln>
        </p:spPr>
        <p:txBody>
          <a:bodyPr spcFirstLastPara="1" wrap="square" lIns="0" tIns="0" rIns="0" bIns="0" anchor="t" anchorCtr="0">
            <a:spAutoFit/>
          </a:bodyPr>
          <a:lstStyle/>
          <a:p>
            <a:pPr marL="0" marR="0" lvl="0" indent="0" algn="l" rtl="0">
              <a:lnSpc>
                <a:spcPct val="121212"/>
              </a:lnSpc>
              <a:spcBef>
                <a:spcPts val="0"/>
              </a:spcBef>
              <a:spcAft>
                <a:spcPts val="0"/>
              </a:spcAft>
              <a:buClr>
                <a:srgbClr val="000000"/>
              </a:buClr>
              <a:buSzPts val="3300"/>
              <a:buFont typeface="Arial"/>
              <a:buNone/>
            </a:pPr>
            <a:r>
              <a:rPr lang="lv-LV" sz="3300" dirty="0">
                <a:solidFill>
                  <a:srgbClr val="B75F28"/>
                </a:solidFill>
                <a:latin typeface="Montserrat SemiBold"/>
                <a:ea typeface="Montserrat SemiBold"/>
                <a:cs typeface="Montserrat SemiBold"/>
                <a:sym typeface="Montserrat SemiBold"/>
              </a:rPr>
              <a:t>29</a:t>
            </a:r>
            <a:r>
              <a:rPr lang="en-US" sz="3300" b="0" i="0" u="none" strike="noStrike" cap="none" dirty="0">
                <a:solidFill>
                  <a:srgbClr val="B75F28"/>
                </a:solidFill>
                <a:latin typeface="Montserrat SemiBold"/>
                <a:ea typeface="Montserrat SemiBold"/>
                <a:cs typeface="Montserrat SemiBold"/>
                <a:sym typeface="Montserrat SemiBold"/>
              </a:rPr>
              <a:t>.0</a:t>
            </a:r>
            <a:r>
              <a:rPr lang="lv-LV" sz="3300" b="0" i="0" u="none" strike="noStrike" cap="none" dirty="0">
                <a:solidFill>
                  <a:srgbClr val="B75F28"/>
                </a:solidFill>
                <a:latin typeface="Montserrat SemiBold"/>
                <a:ea typeface="Montserrat SemiBold"/>
                <a:cs typeface="Montserrat SemiBold"/>
                <a:sym typeface="Montserrat SemiBold"/>
              </a:rPr>
              <a:t>3</a:t>
            </a:r>
            <a:r>
              <a:rPr lang="en-US" sz="3300" b="0" i="0" u="none" strike="noStrike" cap="none" dirty="0">
                <a:solidFill>
                  <a:srgbClr val="B75F28"/>
                </a:solidFill>
                <a:latin typeface="Montserrat SemiBold"/>
                <a:ea typeface="Montserrat SemiBold"/>
                <a:cs typeface="Montserrat SemiBold"/>
                <a:sym typeface="Montserrat SemiBold"/>
              </a:rPr>
              <a:t>.2021 - </a:t>
            </a:r>
            <a:r>
              <a:rPr lang="lv-LV" sz="3300" b="0" i="0" u="none" strike="noStrike" cap="none" dirty="0">
                <a:solidFill>
                  <a:srgbClr val="B75F28"/>
                </a:solidFill>
                <a:latin typeface="Montserrat SemiBold"/>
                <a:ea typeface="Montserrat SemiBold"/>
                <a:cs typeface="Montserrat SemiBold"/>
                <a:sym typeface="Montserrat SemiBold"/>
              </a:rPr>
              <a:t>14</a:t>
            </a:r>
            <a:r>
              <a:rPr lang="en-US" sz="3300" b="0" i="0" u="none" strike="noStrike" cap="none" dirty="0">
                <a:solidFill>
                  <a:srgbClr val="B75F28"/>
                </a:solidFill>
                <a:latin typeface="Montserrat SemiBold"/>
                <a:ea typeface="Montserrat SemiBold"/>
                <a:cs typeface="Montserrat SemiBold"/>
                <a:sym typeface="Montserrat SemiBold"/>
              </a:rPr>
              <a:t>.</a:t>
            </a:r>
            <a:r>
              <a:rPr lang="lv-LV" sz="3300" b="0" i="0" u="none" strike="noStrike" cap="none" dirty="0">
                <a:solidFill>
                  <a:srgbClr val="B75F28"/>
                </a:solidFill>
                <a:latin typeface="Montserrat SemiBold"/>
                <a:ea typeface="Montserrat SemiBold"/>
                <a:cs typeface="Montserrat SemiBold"/>
                <a:sym typeface="Montserrat SemiBold"/>
              </a:rPr>
              <a:t>06</a:t>
            </a:r>
            <a:r>
              <a:rPr lang="en-US" sz="3300" b="0" i="0" u="none" strike="noStrike" cap="none" dirty="0">
                <a:solidFill>
                  <a:srgbClr val="B75F28"/>
                </a:solidFill>
                <a:latin typeface="Montserrat SemiBold"/>
                <a:ea typeface="Montserrat SemiBold"/>
                <a:cs typeface="Montserrat SemiBold"/>
                <a:sym typeface="Montserrat SemiBold"/>
              </a:rPr>
              <a:t>.2021</a:t>
            </a:r>
            <a:endParaRPr sz="1400" b="0" i="0" u="none" strike="noStrike" cap="none" dirty="0">
              <a:solidFill>
                <a:srgbClr val="000000"/>
              </a:solidFill>
              <a:latin typeface="Arial"/>
              <a:ea typeface="Arial"/>
              <a:cs typeface="Arial"/>
              <a:sym typeface="Arial"/>
            </a:endParaRPr>
          </a:p>
        </p:txBody>
      </p:sp>
      <p:sp>
        <p:nvSpPr>
          <p:cNvPr id="255" name="Google Shape;255;p26"/>
          <p:cNvSpPr txBox="1"/>
          <p:nvPr/>
        </p:nvSpPr>
        <p:spPr>
          <a:xfrm>
            <a:off x="5926342" y="3175000"/>
            <a:ext cx="4693074" cy="496418"/>
          </a:xfrm>
          <a:prstGeom prst="rect">
            <a:avLst/>
          </a:prstGeom>
          <a:noFill/>
          <a:ln>
            <a:noFill/>
          </a:ln>
        </p:spPr>
        <p:txBody>
          <a:bodyPr spcFirstLastPara="1" wrap="square" lIns="0" tIns="0" rIns="0" bIns="0" anchor="t" anchorCtr="0">
            <a:spAutoFit/>
          </a:bodyPr>
          <a:lstStyle/>
          <a:p>
            <a:pPr marL="0" marR="0" lvl="0" indent="0" algn="l" rtl="0">
              <a:lnSpc>
                <a:spcPct val="121212"/>
              </a:lnSpc>
              <a:spcBef>
                <a:spcPts val="0"/>
              </a:spcBef>
              <a:spcAft>
                <a:spcPts val="0"/>
              </a:spcAft>
              <a:buClr>
                <a:srgbClr val="000000"/>
              </a:buClr>
              <a:buSzPts val="3300"/>
              <a:buFont typeface="Arial"/>
              <a:buNone/>
            </a:pPr>
            <a:r>
              <a:rPr lang="en-US" sz="3300" b="0" i="0" u="none" strike="noStrike" cap="none">
                <a:solidFill>
                  <a:srgbClr val="B75F28"/>
                </a:solidFill>
                <a:latin typeface="Montserrat SemiBold"/>
                <a:ea typeface="Montserrat SemiBold"/>
                <a:cs typeface="Montserrat SemiBold"/>
                <a:sym typeface="Montserrat SemiBold"/>
              </a:rPr>
              <a:t>plkst</a:t>
            </a:r>
            <a:r>
              <a:rPr lang="en-US" sz="3300" b="0" i="0" u="none" strike="noStrike" cap="none" dirty="0">
                <a:solidFill>
                  <a:srgbClr val="B75F28"/>
                </a:solidFill>
                <a:latin typeface="Montserrat SemiBold"/>
                <a:ea typeface="Montserrat SemiBold"/>
                <a:cs typeface="Montserrat SemiBold"/>
                <a:sym typeface="Montserrat SemiBold"/>
              </a:rPr>
              <a:t>. 19.00 - 22.00</a:t>
            </a:r>
            <a:endParaRPr sz="1400" b="0" i="0" u="none" strike="noStrike" cap="none" dirty="0">
              <a:solidFill>
                <a:srgbClr val="000000"/>
              </a:solidFill>
              <a:latin typeface="Arial"/>
              <a:ea typeface="Arial"/>
              <a:cs typeface="Arial"/>
              <a:sym typeface="Arial"/>
            </a:endParaRPr>
          </a:p>
        </p:txBody>
      </p:sp>
      <p:sp>
        <p:nvSpPr>
          <p:cNvPr id="256" name="Google Shape;256;p26"/>
          <p:cNvSpPr txBox="1"/>
          <p:nvPr/>
        </p:nvSpPr>
        <p:spPr>
          <a:xfrm>
            <a:off x="685801" y="5117026"/>
            <a:ext cx="3882211" cy="496418"/>
          </a:xfrm>
          <a:prstGeom prst="rect">
            <a:avLst/>
          </a:prstGeom>
          <a:noFill/>
          <a:ln>
            <a:noFill/>
          </a:ln>
        </p:spPr>
        <p:txBody>
          <a:bodyPr spcFirstLastPara="1" wrap="square" lIns="0" tIns="0" rIns="0" bIns="0" anchor="t" anchorCtr="0">
            <a:spAutoFit/>
          </a:bodyPr>
          <a:lstStyle/>
          <a:p>
            <a:pPr marL="0" marR="0" lvl="0" indent="0" algn="l" rtl="0">
              <a:lnSpc>
                <a:spcPct val="121212"/>
              </a:lnSpc>
              <a:spcBef>
                <a:spcPts val="0"/>
              </a:spcBef>
              <a:spcAft>
                <a:spcPts val="0"/>
              </a:spcAft>
              <a:buClr>
                <a:srgbClr val="000000"/>
              </a:buClr>
              <a:buSzPts val="3300"/>
              <a:buFont typeface="Arial"/>
              <a:buNone/>
            </a:pPr>
            <a:r>
              <a:rPr lang="en-US" sz="3300" b="0" i="0" u="none" strike="noStrike" cap="none">
                <a:solidFill>
                  <a:srgbClr val="B75F28"/>
                </a:solidFill>
                <a:latin typeface="Montserrat SemiBold"/>
                <a:ea typeface="Montserrat SemiBold"/>
                <a:cs typeface="Montserrat SemiBold"/>
                <a:sym typeface="Montserrat SemiBold"/>
              </a:rPr>
              <a:t>160 akad. stundas</a:t>
            </a:r>
            <a:endParaRPr sz="1400" b="0" i="0" u="none" strike="noStrike" cap="none">
              <a:solidFill>
                <a:srgbClr val="000000"/>
              </a:solidFill>
              <a:latin typeface="Arial"/>
              <a:ea typeface="Arial"/>
              <a:cs typeface="Arial"/>
              <a:sym typeface="Arial"/>
            </a:endParaRPr>
          </a:p>
        </p:txBody>
      </p:sp>
      <p:sp>
        <p:nvSpPr>
          <p:cNvPr id="257" name="Google Shape;257;p26"/>
          <p:cNvSpPr txBox="1"/>
          <p:nvPr/>
        </p:nvSpPr>
        <p:spPr>
          <a:xfrm>
            <a:off x="6052058" y="4733289"/>
            <a:ext cx="612618" cy="246478"/>
          </a:xfrm>
          <a:prstGeom prst="rect">
            <a:avLst/>
          </a:prstGeom>
          <a:noFill/>
          <a:ln>
            <a:noFill/>
          </a:ln>
        </p:spPr>
        <p:txBody>
          <a:bodyPr spcFirstLastPara="1" wrap="square" lIns="0" tIns="0" rIns="0" bIns="0" anchor="t" anchorCtr="0">
            <a:spAutoFit/>
          </a:bodyPr>
          <a:lstStyle/>
          <a:p>
            <a:pPr marL="0" marR="0" lvl="0" indent="0" algn="ctr" rtl="0">
              <a:lnSpc>
                <a:spcPct val="124937"/>
              </a:lnSpc>
              <a:spcBef>
                <a:spcPts val="0"/>
              </a:spcBef>
              <a:spcAft>
                <a:spcPts val="0"/>
              </a:spcAft>
              <a:buClr>
                <a:srgbClr val="000000"/>
              </a:buClr>
              <a:buSzPts val="1600"/>
              <a:buFont typeface="Arial"/>
              <a:buNone/>
            </a:pPr>
            <a:r>
              <a:rPr lang="en-US" sz="1600" b="0" i="0" u="none" strike="noStrike" cap="none">
                <a:solidFill>
                  <a:srgbClr val="3E3E3D"/>
                </a:solidFill>
                <a:latin typeface="Montserrat SemiBold"/>
                <a:ea typeface="Montserrat SemiBold"/>
                <a:cs typeface="Montserrat SemiBold"/>
                <a:sym typeface="Montserrat SemiBold"/>
              </a:rPr>
              <a:t>48 </a:t>
            </a:r>
            <a:endParaRPr sz="1700" b="0" i="0" u="none" strike="noStrike" cap="none">
              <a:solidFill>
                <a:srgbClr val="3E3E3D"/>
              </a:solidFill>
              <a:latin typeface="Montserrat SemiBold"/>
              <a:ea typeface="Montserrat SemiBold"/>
              <a:cs typeface="Montserrat SemiBold"/>
              <a:sym typeface="Montserrat SemiBold"/>
            </a:endParaRPr>
          </a:p>
        </p:txBody>
      </p:sp>
      <p:sp>
        <p:nvSpPr>
          <p:cNvPr id="258" name="Google Shape;258;p26"/>
          <p:cNvSpPr txBox="1"/>
          <p:nvPr/>
        </p:nvSpPr>
        <p:spPr>
          <a:xfrm>
            <a:off x="6054945" y="5812129"/>
            <a:ext cx="612618" cy="246478"/>
          </a:xfrm>
          <a:prstGeom prst="rect">
            <a:avLst/>
          </a:prstGeom>
          <a:noFill/>
          <a:ln>
            <a:noFill/>
          </a:ln>
        </p:spPr>
        <p:txBody>
          <a:bodyPr spcFirstLastPara="1" wrap="square" lIns="0" tIns="0" rIns="0" bIns="0" anchor="t" anchorCtr="0">
            <a:spAutoFit/>
          </a:bodyPr>
          <a:lstStyle/>
          <a:p>
            <a:pPr marL="0" marR="0" lvl="0" indent="0" algn="ctr" rtl="0">
              <a:lnSpc>
                <a:spcPct val="124937"/>
              </a:lnSpc>
              <a:spcBef>
                <a:spcPts val="0"/>
              </a:spcBef>
              <a:spcAft>
                <a:spcPts val="0"/>
              </a:spcAft>
              <a:buClr>
                <a:srgbClr val="000000"/>
              </a:buClr>
              <a:buSzPts val="1600"/>
              <a:buFont typeface="Arial"/>
              <a:buNone/>
            </a:pPr>
            <a:r>
              <a:rPr lang="en-US" sz="1600" b="0" i="0" u="none" strike="noStrike" cap="none">
                <a:solidFill>
                  <a:srgbClr val="3E3E3D"/>
                </a:solidFill>
                <a:latin typeface="Montserrat SemiBold"/>
                <a:ea typeface="Montserrat SemiBold"/>
                <a:cs typeface="Montserrat SemiBold"/>
                <a:sym typeface="Montserrat SemiBold"/>
              </a:rPr>
              <a:t>112</a:t>
            </a:r>
            <a:endParaRPr sz="1600" b="0" i="0" u="none" strike="noStrike" cap="none">
              <a:solidFill>
                <a:srgbClr val="3E3E3D"/>
              </a:solidFill>
              <a:latin typeface="Montserrat SemiBold"/>
              <a:ea typeface="Montserrat SemiBold"/>
              <a:cs typeface="Montserrat SemiBold"/>
              <a:sym typeface="Montserrat SemiBold"/>
            </a:endParaRPr>
          </a:p>
        </p:txBody>
      </p:sp>
      <p:sp>
        <p:nvSpPr>
          <p:cNvPr id="259" name="Google Shape;259;p26"/>
          <p:cNvSpPr txBox="1"/>
          <p:nvPr/>
        </p:nvSpPr>
        <p:spPr>
          <a:xfrm>
            <a:off x="7129370" y="4650739"/>
            <a:ext cx="4248150" cy="403059"/>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Clr>
                <a:srgbClr val="000000"/>
              </a:buClr>
              <a:buSzPts val="1300"/>
              <a:buFont typeface="Arial"/>
              <a:buNone/>
            </a:pPr>
            <a:r>
              <a:rPr lang="en-US" sz="1300" b="0" i="0" u="none" strike="noStrike" cap="none">
                <a:solidFill>
                  <a:srgbClr val="3E3E3D"/>
                </a:solidFill>
                <a:latin typeface="Montserrat SemiBold"/>
                <a:ea typeface="Montserrat SemiBold"/>
                <a:cs typeface="Montserrat SemiBold"/>
                <a:sym typeface="Montserrat SemiBold"/>
              </a:rPr>
              <a:t>AKADĒMISKĀS STUNDAS</a:t>
            </a:r>
            <a:r>
              <a:rPr lang="en-US" sz="1300" b="0" i="0" u="none" strike="noStrike" cap="none">
                <a:solidFill>
                  <a:srgbClr val="B75F28"/>
                </a:solidFill>
                <a:latin typeface="Montserrat SemiBold"/>
                <a:ea typeface="Montserrat SemiBold"/>
                <a:cs typeface="Montserrat SemiBold"/>
                <a:sym typeface="Montserrat SemiBold"/>
              </a:rPr>
              <a:t> </a:t>
            </a:r>
            <a:r>
              <a:rPr lang="en-US" sz="1300" b="1" i="0" u="none" strike="noStrike" cap="none">
                <a:solidFill>
                  <a:srgbClr val="B75F28"/>
                </a:solidFill>
                <a:latin typeface="Montserrat"/>
                <a:ea typeface="Montserrat"/>
                <a:cs typeface="Montserrat"/>
                <a:sym typeface="Montserrat"/>
              </a:rPr>
              <a:t>KLĀTIENĒ </a:t>
            </a:r>
            <a:endParaRPr sz="1400" b="0" i="0" u="none" strike="noStrike" cap="none">
              <a:solidFill>
                <a:srgbClr val="000000"/>
              </a:solidFill>
              <a:latin typeface="Arial"/>
              <a:ea typeface="Arial"/>
              <a:cs typeface="Arial"/>
              <a:sym typeface="Arial"/>
            </a:endParaRPr>
          </a:p>
          <a:p>
            <a:pPr marL="0" marR="0" lvl="0" indent="0" algn="l" rtl="0">
              <a:lnSpc>
                <a:spcPct val="123076"/>
              </a:lnSpc>
              <a:spcBef>
                <a:spcPts val="0"/>
              </a:spcBef>
              <a:spcAft>
                <a:spcPts val="0"/>
              </a:spcAft>
              <a:buClr>
                <a:srgbClr val="000000"/>
              </a:buClr>
              <a:buSzPts val="1300"/>
              <a:buFont typeface="Arial"/>
              <a:buNone/>
            </a:pPr>
            <a:r>
              <a:rPr lang="en-US" sz="1300" b="0" i="0" u="none" strike="noStrike" cap="none">
                <a:solidFill>
                  <a:srgbClr val="3E3E3D"/>
                </a:solidFill>
                <a:latin typeface="Montserrat SemiBold"/>
                <a:ea typeface="Montserrat SemiBold"/>
                <a:cs typeface="Montserrat SemiBold"/>
                <a:sym typeface="Montserrat SemiBold"/>
              </a:rPr>
              <a:t>(TEORIJA UN PRAKTISKIE DARBI) </a:t>
            </a:r>
            <a:endParaRPr sz="1400" b="0" i="0" u="none" strike="noStrike" cap="none">
              <a:solidFill>
                <a:srgbClr val="000000"/>
              </a:solidFill>
              <a:latin typeface="Arial"/>
              <a:ea typeface="Arial"/>
              <a:cs typeface="Arial"/>
              <a:sym typeface="Arial"/>
            </a:endParaRPr>
          </a:p>
        </p:txBody>
      </p:sp>
      <p:sp>
        <p:nvSpPr>
          <p:cNvPr id="260" name="Google Shape;260;p26"/>
          <p:cNvSpPr txBox="1"/>
          <p:nvPr/>
        </p:nvSpPr>
        <p:spPr>
          <a:xfrm>
            <a:off x="7129370" y="5729579"/>
            <a:ext cx="4248150" cy="403059"/>
          </a:xfrm>
          <a:prstGeom prst="rect">
            <a:avLst/>
          </a:prstGeom>
          <a:noFill/>
          <a:ln>
            <a:noFill/>
          </a:ln>
        </p:spPr>
        <p:txBody>
          <a:bodyPr spcFirstLastPara="1" wrap="square" lIns="0" tIns="0" rIns="0" bIns="0" anchor="t" anchorCtr="0">
            <a:spAutoFit/>
          </a:bodyPr>
          <a:lstStyle/>
          <a:p>
            <a:pPr marL="0" marR="0" lvl="0" indent="0" algn="l" rtl="0">
              <a:lnSpc>
                <a:spcPct val="123076"/>
              </a:lnSpc>
              <a:spcBef>
                <a:spcPts val="0"/>
              </a:spcBef>
              <a:spcAft>
                <a:spcPts val="0"/>
              </a:spcAft>
              <a:buClr>
                <a:srgbClr val="000000"/>
              </a:buClr>
              <a:buSzPts val="1300"/>
              <a:buFont typeface="Arial"/>
              <a:buNone/>
            </a:pPr>
            <a:r>
              <a:rPr lang="en-US" sz="1300" b="0" i="0" u="none" strike="noStrike" cap="none">
                <a:solidFill>
                  <a:srgbClr val="3E3E3D"/>
                </a:solidFill>
                <a:latin typeface="Montserrat SemiBold"/>
                <a:ea typeface="Montserrat SemiBold"/>
                <a:cs typeface="Montserrat SemiBold"/>
                <a:sym typeface="Montserrat SemiBold"/>
              </a:rPr>
              <a:t>AKADĒMISKĀS STUNDAS </a:t>
            </a:r>
            <a:r>
              <a:rPr lang="en-US" sz="1300" b="1" i="0" u="none" strike="noStrike" cap="none">
                <a:solidFill>
                  <a:srgbClr val="B75F28"/>
                </a:solidFill>
                <a:latin typeface="Montserrat"/>
                <a:ea typeface="Montserrat"/>
                <a:cs typeface="Montserrat"/>
                <a:sym typeface="Montserrat"/>
              </a:rPr>
              <a:t>NEKLĀTIENĒ </a:t>
            </a:r>
            <a:r>
              <a:rPr lang="en-US" sz="1300" b="0" i="0" u="none" strike="noStrike" cap="none">
                <a:solidFill>
                  <a:srgbClr val="3E3E3D"/>
                </a:solidFill>
                <a:latin typeface="Montserrat SemiBold"/>
                <a:ea typeface="Montserrat SemiBold"/>
                <a:cs typeface="Montserrat SemiBold"/>
                <a:sym typeface="Montserrat SemiBold"/>
              </a:rPr>
              <a:t>(PATSTĀVĪGIE DARBI, TEORIJAS STUDIJAS)</a:t>
            </a:r>
            <a:endParaRPr sz="1400" b="0" i="0" u="none" strike="noStrike" cap="none">
              <a:solidFill>
                <a:srgbClr val="000000"/>
              </a:solidFill>
              <a:latin typeface="Arial"/>
              <a:ea typeface="Arial"/>
              <a:cs typeface="Arial"/>
              <a:sym typeface="Arial"/>
            </a:endParaRPr>
          </a:p>
        </p:txBody>
      </p:sp>
      <p:sp>
        <p:nvSpPr>
          <p:cNvPr id="21" name="Google Shape;127;p18">
            <a:extLst>
              <a:ext uri="{FF2B5EF4-FFF2-40B4-BE49-F238E27FC236}">
                <a16:creationId xmlns:a16="http://schemas.microsoft.com/office/drawing/2014/main" id="{3E96B7E6-3BF6-4D51-BA0A-151C9BD98472}"/>
              </a:ext>
            </a:extLst>
          </p:cNvPr>
          <p:cNvSpPr txBox="1"/>
          <p:nvPr/>
        </p:nvSpPr>
        <p:spPr>
          <a:xfrm>
            <a:off x="8366794" y="1067067"/>
            <a:ext cx="3464123" cy="460382"/>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lv-LV" sz="1100" b="0" i="0" u="none" strike="noStrike" cap="none" dirty="0">
                <a:solidFill>
                  <a:srgbClr val="3E3E3D"/>
                </a:solidFill>
                <a:latin typeface="Montserrat"/>
                <a:ea typeface="Montserrat"/>
                <a:cs typeface="Montserrat"/>
                <a:sym typeface="Montserrat"/>
              </a:rPr>
              <a:t>datu bāzēs</a:t>
            </a:r>
            <a:endParaRPr sz="1100" b="0" i="0" u="none" strike="noStrike" cap="none" dirty="0">
              <a:solidFill>
                <a:srgbClr val="3E3E3D"/>
              </a:solidFill>
              <a:latin typeface="Montserrat"/>
              <a:ea typeface="Montserrat"/>
              <a:cs typeface="Montserrat"/>
              <a:sym typeface="Montserrat"/>
            </a:endParaRPr>
          </a:p>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a:solidFill>
                  <a:srgbClr val="3E3E3D"/>
                </a:solidFill>
                <a:latin typeface="Montserrat"/>
                <a:ea typeface="Montserrat"/>
                <a:cs typeface="Montserrat"/>
                <a:sym typeface="Montserrat"/>
              </a:rPr>
              <a:t>202</a:t>
            </a:r>
            <a:r>
              <a:rPr lang="lv-LV" sz="11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4"/>
        <p:cNvGrpSpPr/>
        <p:nvPr/>
      </p:nvGrpSpPr>
      <p:grpSpPr>
        <a:xfrm>
          <a:off x="0" y="0"/>
          <a:ext cx="0" cy="0"/>
          <a:chOff x="0" y="0"/>
          <a:chExt cx="0" cy="0"/>
        </a:xfrm>
      </p:grpSpPr>
      <p:pic>
        <p:nvPicPr>
          <p:cNvPr id="265" name="Google Shape;265;p27"/>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pic>
        <p:nvPicPr>
          <p:cNvPr id="266" name="Google Shape;266;p27"/>
          <p:cNvPicPr preferRelativeResize="0"/>
          <p:nvPr/>
        </p:nvPicPr>
        <p:blipFill rotWithShape="1">
          <a:blip r:embed="rId5">
            <a:alphaModFix amt="24000"/>
          </a:blip>
          <a:srcRect/>
          <a:stretch/>
        </p:blipFill>
        <p:spPr>
          <a:xfrm>
            <a:off x="8083132" y="2248246"/>
            <a:ext cx="2858277" cy="1554188"/>
          </a:xfrm>
          <a:prstGeom prst="rect">
            <a:avLst/>
          </a:prstGeom>
          <a:noFill/>
          <a:ln>
            <a:noFill/>
          </a:ln>
        </p:spPr>
      </p:pic>
      <p:sp>
        <p:nvSpPr>
          <p:cNvPr id="268" name="Google Shape;268;p27"/>
          <p:cNvSpPr txBox="1"/>
          <p:nvPr/>
        </p:nvSpPr>
        <p:spPr>
          <a:xfrm>
            <a:off x="1542288" y="1968065"/>
            <a:ext cx="6421750" cy="2154436"/>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E28D35"/>
                </a:solidFill>
                <a:latin typeface="Montserrat SemiBold"/>
                <a:ea typeface="Montserrat SemiBold"/>
                <a:cs typeface="Montserrat SemiBold"/>
                <a:sym typeface="Montserrat SemiBold"/>
              </a:rPr>
              <a:t>Kā gūt maksimālo piedaloties šajā mācību programmā?</a:t>
            </a:r>
            <a:endParaRPr sz="1400" b="0" i="0" u="none" strike="noStrike" cap="none">
              <a:solidFill>
                <a:srgbClr val="000000"/>
              </a:solidFill>
              <a:latin typeface="Arial"/>
              <a:ea typeface="Arial"/>
              <a:cs typeface="Arial"/>
              <a:sym typeface="Arial"/>
            </a:endParaRPr>
          </a:p>
        </p:txBody>
      </p:sp>
      <p:sp>
        <p:nvSpPr>
          <p:cNvPr id="6" name="Google Shape;221;p25">
            <a:extLst>
              <a:ext uri="{FF2B5EF4-FFF2-40B4-BE49-F238E27FC236}">
                <a16:creationId xmlns:a16="http://schemas.microsoft.com/office/drawing/2014/main" id="{5737A38E-5B79-4416-96B2-8B7B533BDA19}"/>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pic>
        <p:nvPicPr>
          <p:cNvPr id="273" name="Google Shape;273;p28"/>
          <p:cNvPicPr preferRelativeResize="0"/>
          <p:nvPr/>
        </p:nvPicPr>
        <p:blipFill rotWithShape="1">
          <a:blip r:embed="rId4">
            <a:alphaModFix amt="9999"/>
          </a:blip>
          <a:srcRect/>
          <a:stretch/>
        </p:blipFill>
        <p:spPr>
          <a:xfrm>
            <a:off x="9732692" y="286376"/>
            <a:ext cx="2098225" cy="639959"/>
          </a:xfrm>
          <a:prstGeom prst="rect">
            <a:avLst/>
          </a:prstGeom>
          <a:noFill/>
          <a:ln>
            <a:noFill/>
          </a:ln>
        </p:spPr>
      </p:pic>
      <p:sp>
        <p:nvSpPr>
          <p:cNvPr id="275" name="Google Shape;275;p28"/>
          <p:cNvSpPr/>
          <p:nvPr/>
        </p:nvSpPr>
        <p:spPr>
          <a:xfrm>
            <a:off x="445122" y="1797448"/>
            <a:ext cx="2309945" cy="1308593"/>
          </a:xfrm>
          <a:custGeom>
            <a:avLst/>
            <a:gdLst/>
            <a:ahLst/>
            <a:cxnLst/>
            <a:rect l="l" t="t" r="r" b="b"/>
            <a:pathLst>
              <a:path w="1701507" h="963911" extrusionOk="0">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8"/>
          <p:cNvSpPr/>
          <p:nvPr/>
        </p:nvSpPr>
        <p:spPr>
          <a:xfrm>
            <a:off x="2964400" y="1797448"/>
            <a:ext cx="2309945" cy="1308593"/>
          </a:xfrm>
          <a:custGeom>
            <a:avLst/>
            <a:gdLst/>
            <a:ahLst/>
            <a:cxnLst/>
            <a:rect l="l" t="t" r="r" b="b"/>
            <a:pathLst>
              <a:path w="1701507" h="963911" extrusionOk="0">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8"/>
          <p:cNvSpPr/>
          <p:nvPr/>
        </p:nvSpPr>
        <p:spPr>
          <a:xfrm>
            <a:off x="8047178" y="1797448"/>
            <a:ext cx="2309945" cy="1308593"/>
          </a:xfrm>
          <a:custGeom>
            <a:avLst/>
            <a:gdLst/>
            <a:ahLst/>
            <a:cxnLst/>
            <a:rect l="l" t="t" r="r" b="b"/>
            <a:pathLst>
              <a:path w="1701507" h="963911" extrusionOk="0">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8"/>
          <p:cNvSpPr/>
          <p:nvPr/>
        </p:nvSpPr>
        <p:spPr>
          <a:xfrm>
            <a:off x="5504867" y="1786864"/>
            <a:ext cx="2309945" cy="1308593"/>
          </a:xfrm>
          <a:custGeom>
            <a:avLst/>
            <a:gdLst/>
            <a:ahLst/>
            <a:cxnLst/>
            <a:rect l="l" t="t" r="r" b="b"/>
            <a:pathLst>
              <a:path w="1701507" h="963911" extrusionOk="0">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8"/>
          <p:cNvSpPr/>
          <p:nvPr/>
        </p:nvSpPr>
        <p:spPr>
          <a:xfrm>
            <a:off x="8047178" y="1797448"/>
            <a:ext cx="2309945" cy="1308593"/>
          </a:xfrm>
          <a:custGeom>
            <a:avLst/>
            <a:gdLst/>
            <a:ahLst/>
            <a:cxnLst/>
            <a:rect l="l" t="t" r="r" b="b"/>
            <a:pathLst>
              <a:path w="1701507" h="963911" extrusionOk="0">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8"/>
          <p:cNvSpPr txBox="1"/>
          <p:nvPr/>
        </p:nvSpPr>
        <p:spPr>
          <a:xfrm>
            <a:off x="445122" y="2230552"/>
            <a:ext cx="2338073" cy="428002"/>
          </a:xfrm>
          <a:prstGeom prst="rect">
            <a:avLst/>
          </a:prstGeom>
          <a:noFill/>
          <a:ln>
            <a:noFill/>
          </a:ln>
        </p:spPr>
        <p:txBody>
          <a:bodyPr spcFirstLastPara="1" wrap="square" lIns="0" tIns="0" rIns="0" bIns="0" anchor="t" anchorCtr="0">
            <a:spAutoFit/>
          </a:bodyPr>
          <a:lstStyle/>
          <a:p>
            <a:pPr marL="0" marR="0" lvl="0" indent="0" algn="ctr" rtl="0">
              <a:lnSpc>
                <a:spcPct val="128369"/>
              </a:lnSpc>
              <a:spcBef>
                <a:spcPts val="0"/>
              </a:spcBef>
              <a:spcAft>
                <a:spcPts val="0"/>
              </a:spcAft>
              <a:buClr>
                <a:srgbClr val="000000"/>
              </a:buClr>
              <a:buSzPts val="2700"/>
              <a:buFont typeface="Arial"/>
              <a:buNone/>
            </a:pPr>
            <a:r>
              <a:rPr lang="en-US" sz="2700" b="1" i="0" u="none" strike="noStrike" cap="none">
                <a:solidFill>
                  <a:srgbClr val="F6F6F6"/>
                </a:solidFill>
                <a:latin typeface="Montserrat"/>
                <a:ea typeface="Montserrat"/>
                <a:cs typeface="Montserrat"/>
                <a:sym typeface="Montserrat"/>
              </a:rPr>
              <a:t>3 ieteikumi:</a:t>
            </a:r>
            <a:endParaRPr sz="1400" b="0" i="0" u="none" strike="noStrike" cap="none">
              <a:solidFill>
                <a:srgbClr val="000000"/>
              </a:solidFill>
              <a:latin typeface="Arial"/>
              <a:ea typeface="Arial"/>
              <a:cs typeface="Arial"/>
              <a:sym typeface="Arial"/>
            </a:endParaRPr>
          </a:p>
        </p:txBody>
      </p:sp>
      <p:sp>
        <p:nvSpPr>
          <p:cNvPr id="281" name="Google Shape;281;p28"/>
          <p:cNvSpPr txBox="1"/>
          <p:nvPr/>
        </p:nvSpPr>
        <p:spPr>
          <a:xfrm>
            <a:off x="2964400" y="2105670"/>
            <a:ext cx="2338073" cy="551305"/>
          </a:xfrm>
          <a:prstGeom prst="rect">
            <a:avLst/>
          </a:prstGeom>
          <a:noFill/>
          <a:ln>
            <a:noFill/>
          </a:ln>
        </p:spPr>
        <p:txBody>
          <a:bodyPr spcFirstLastPara="1" wrap="square" lIns="0" tIns="0" rIns="0" bIns="0" anchor="t" anchorCtr="0">
            <a:spAutoFit/>
          </a:bodyPr>
          <a:lstStyle/>
          <a:p>
            <a:pPr marL="0" marR="0" lvl="0" indent="0" algn="ctr" rtl="0">
              <a:lnSpc>
                <a:spcPct val="127411"/>
              </a:lnSpc>
              <a:spcBef>
                <a:spcPts val="0"/>
              </a:spcBef>
              <a:spcAft>
                <a:spcPts val="0"/>
              </a:spcAft>
              <a:buClr>
                <a:srgbClr val="000000"/>
              </a:buClr>
              <a:buSzPts val="1700"/>
              <a:buFont typeface="Arial"/>
              <a:buNone/>
            </a:pPr>
            <a:r>
              <a:rPr lang="en-US" sz="1700" b="0" i="0" u="none" strike="noStrike" cap="none">
                <a:solidFill>
                  <a:srgbClr val="3E3E3D"/>
                </a:solidFill>
                <a:latin typeface="Montserrat SemiBold"/>
                <a:ea typeface="Montserrat SemiBold"/>
                <a:cs typeface="Montserrat SemiBold"/>
                <a:sym typeface="Montserrat SemiBold"/>
              </a:rPr>
              <a:t>1.</a:t>
            </a:r>
            <a:endParaRPr sz="1400" b="0" i="0" u="none" strike="noStrike" cap="none">
              <a:solidFill>
                <a:srgbClr val="000000"/>
              </a:solidFill>
              <a:latin typeface="Arial"/>
              <a:ea typeface="Arial"/>
              <a:cs typeface="Arial"/>
              <a:sym typeface="Arial"/>
            </a:endParaRPr>
          </a:p>
          <a:p>
            <a:pPr marL="0" marR="0" lvl="0" indent="0" algn="ctr" rtl="0">
              <a:lnSpc>
                <a:spcPct val="127411"/>
              </a:lnSpc>
              <a:spcBef>
                <a:spcPts val="0"/>
              </a:spcBef>
              <a:spcAft>
                <a:spcPts val="0"/>
              </a:spcAft>
              <a:buClr>
                <a:srgbClr val="000000"/>
              </a:buClr>
              <a:buSzPts val="1700"/>
              <a:buFont typeface="Arial"/>
              <a:buNone/>
            </a:pPr>
            <a:r>
              <a:rPr lang="en-US" sz="1700" b="0" i="0" u="none" strike="noStrike" cap="none">
                <a:solidFill>
                  <a:srgbClr val="3E3E3D"/>
                </a:solidFill>
                <a:latin typeface="Montserrat SemiBold"/>
                <a:ea typeface="Montserrat SemiBold"/>
                <a:cs typeface="Montserrat SemiBold"/>
                <a:sym typeface="Montserrat SemiBold"/>
              </a:rPr>
              <a:t>ieplāno laiku</a:t>
            </a:r>
            <a:endParaRPr sz="1400" b="0" i="0" u="none" strike="noStrike" cap="none">
              <a:solidFill>
                <a:srgbClr val="000000"/>
              </a:solidFill>
              <a:latin typeface="Arial"/>
              <a:ea typeface="Arial"/>
              <a:cs typeface="Arial"/>
              <a:sym typeface="Arial"/>
            </a:endParaRPr>
          </a:p>
        </p:txBody>
      </p:sp>
      <p:sp>
        <p:nvSpPr>
          <p:cNvPr id="282" name="Google Shape;282;p28"/>
          <p:cNvSpPr txBox="1"/>
          <p:nvPr/>
        </p:nvSpPr>
        <p:spPr>
          <a:xfrm>
            <a:off x="5476738" y="2105670"/>
            <a:ext cx="2338073" cy="551305"/>
          </a:xfrm>
          <a:prstGeom prst="rect">
            <a:avLst/>
          </a:prstGeom>
          <a:noFill/>
          <a:ln>
            <a:noFill/>
          </a:ln>
        </p:spPr>
        <p:txBody>
          <a:bodyPr spcFirstLastPara="1" wrap="square" lIns="0" tIns="0" rIns="0" bIns="0" anchor="t" anchorCtr="0">
            <a:spAutoFit/>
          </a:bodyPr>
          <a:lstStyle/>
          <a:p>
            <a:pPr marL="0" marR="0" lvl="0" indent="0" algn="ctr" rtl="0">
              <a:lnSpc>
                <a:spcPct val="127411"/>
              </a:lnSpc>
              <a:spcBef>
                <a:spcPts val="0"/>
              </a:spcBef>
              <a:spcAft>
                <a:spcPts val="0"/>
              </a:spcAft>
              <a:buClr>
                <a:srgbClr val="000000"/>
              </a:buClr>
              <a:buSzPts val="1700"/>
              <a:buFont typeface="Arial"/>
              <a:buNone/>
            </a:pPr>
            <a:r>
              <a:rPr lang="en-US" sz="1700" b="0" i="0" u="none" strike="noStrike" cap="none">
                <a:solidFill>
                  <a:srgbClr val="3E3E3D"/>
                </a:solidFill>
                <a:latin typeface="Montserrat SemiBold"/>
                <a:ea typeface="Montserrat SemiBold"/>
                <a:cs typeface="Montserrat SemiBold"/>
                <a:sym typeface="Montserrat SemiBold"/>
              </a:rPr>
              <a:t>2.</a:t>
            </a:r>
            <a:endParaRPr sz="1400" b="0" i="0" u="none" strike="noStrike" cap="none">
              <a:solidFill>
                <a:srgbClr val="000000"/>
              </a:solidFill>
              <a:latin typeface="Arial"/>
              <a:ea typeface="Arial"/>
              <a:cs typeface="Arial"/>
              <a:sym typeface="Arial"/>
            </a:endParaRPr>
          </a:p>
          <a:p>
            <a:pPr marL="0" marR="0" lvl="0" indent="0" algn="ctr" rtl="0">
              <a:lnSpc>
                <a:spcPct val="127411"/>
              </a:lnSpc>
              <a:spcBef>
                <a:spcPts val="0"/>
              </a:spcBef>
              <a:spcAft>
                <a:spcPts val="0"/>
              </a:spcAft>
              <a:buClr>
                <a:srgbClr val="000000"/>
              </a:buClr>
              <a:buSzPts val="1700"/>
              <a:buFont typeface="Arial"/>
              <a:buNone/>
            </a:pPr>
            <a:r>
              <a:rPr lang="en-US" sz="1700" b="0" i="0" u="none" strike="noStrike" cap="none">
                <a:solidFill>
                  <a:srgbClr val="3E3E3D"/>
                </a:solidFill>
                <a:latin typeface="Montserrat SemiBold"/>
                <a:ea typeface="Montserrat SemiBold"/>
                <a:cs typeface="Montserrat SemiBold"/>
                <a:sym typeface="Montserrat SemiBold"/>
              </a:rPr>
              <a:t>veic uzdevumus savlaicīgi  </a:t>
            </a:r>
            <a:endParaRPr sz="1400" b="0" i="0" u="none" strike="noStrike" cap="none">
              <a:solidFill>
                <a:srgbClr val="000000"/>
              </a:solidFill>
              <a:latin typeface="Arial"/>
              <a:ea typeface="Arial"/>
              <a:cs typeface="Arial"/>
              <a:sym typeface="Arial"/>
            </a:endParaRPr>
          </a:p>
        </p:txBody>
      </p:sp>
      <p:sp>
        <p:nvSpPr>
          <p:cNvPr id="283" name="Google Shape;283;p28"/>
          <p:cNvSpPr txBox="1"/>
          <p:nvPr/>
        </p:nvSpPr>
        <p:spPr>
          <a:xfrm>
            <a:off x="8272212" y="2105670"/>
            <a:ext cx="1859877" cy="1115562"/>
          </a:xfrm>
          <a:prstGeom prst="rect">
            <a:avLst/>
          </a:prstGeom>
          <a:noFill/>
          <a:ln>
            <a:noFill/>
          </a:ln>
        </p:spPr>
        <p:txBody>
          <a:bodyPr spcFirstLastPara="1" wrap="square" lIns="0" tIns="0" rIns="0" bIns="0" anchor="t" anchorCtr="0">
            <a:spAutoFit/>
          </a:bodyPr>
          <a:lstStyle/>
          <a:p>
            <a:pPr marL="0" marR="0" lvl="0" indent="0" algn="ctr" rtl="0">
              <a:lnSpc>
                <a:spcPct val="127411"/>
              </a:lnSpc>
              <a:spcBef>
                <a:spcPts val="0"/>
              </a:spcBef>
              <a:spcAft>
                <a:spcPts val="0"/>
              </a:spcAft>
              <a:buClr>
                <a:srgbClr val="000000"/>
              </a:buClr>
              <a:buSzPts val="1700"/>
              <a:buFont typeface="Arial"/>
              <a:buNone/>
            </a:pPr>
            <a:r>
              <a:rPr lang="en-US" sz="1700" b="0" i="0" u="none" strike="noStrike" cap="none">
                <a:solidFill>
                  <a:srgbClr val="3E3E3D"/>
                </a:solidFill>
                <a:latin typeface="Montserrat SemiBold"/>
                <a:ea typeface="Montserrat SemiBold"/>
                <a:cs typeface="Montserrat SemiBold"/>
                <a:sym typeface="Montserrat SemiBold"/>
              </a:rPr>
              <a:t>3.</a:t>
            </a:r>
            <a:endParaRPr sz="1400" b="0" i="0" u="none" strike="noStrike" cap="none">
              <a:solidFill>
                <a:srgbClr val="000000"/>
              </a:solidFill>
              <a:latin typeface="Arial"/>
              <a:ea typeface="Arial"/>
              <a:cs typeface="Arial"/>
              <a:sym typeface="Arial"/>
            </a:endParaRPr>
          </a:p>
          <a:p>
            <a:pPr marL="0" marR="0" lvl="0" indent="0" algn="ctr" rtl="0">
              <a:lnSpc>
                <a:spcPct val="127411"/>
              </a:lnSpc>
              <a:spcBef>
                <a:spcPts val="0"/>
              </a:spcBef>
              <a:spcAft>
                <a:spcPts val="0"/>
              </a:spcAft>
              <a:buClr>
                <a:srgbClr val="000000"/>
              </a:buClr>
              <a:buSzPts val="1700"/>
              <a:buFont typeface="Arial"/>
              <a:buNone/>
            </a:pPr>
            <a:r>
              <a:rPr lang="en-US" sz="1700" b="0" i="0" u="none" strike="noStrike" cap="none">
                <a:solidFill>
                  <a:srgbClr val="3E3E3D"/>
                </a:solidFill>
                <a:latin typeface="Montserrat SemiBold"/>
                <a:ea typeface="Montserrat SemiBold"/>
                <a:cs typeface="Montserrat SemiBold"/>
                <a:sym typeface="Montserrat SemiBold"/>
              </a:rPr>
              <a:t>sadarbojies ar studiju biedriem</a:t>
            </a:r>
            <a:endParaRPr sz="1400" b="0" i="0" u="none" strike="noStrike" cap="none">
              <a:solidFill>
                <a:srgbClr val="000000"/>
              </a:solidFill>
              <a:latin typeface="Arial"/>
              <a:ea typeface="Arial"/>
              <a:cs typeface="Arial"/>
              <a:sym typeface="Arial"/>
            </a:endParaRPr>
          </a:p>
          <a:p>
            <a:pPr marL="0" marR="0" lvl="0" indent="0" algn="ctr" rtl="0">
              <a:lnSpc>
                <a:spcPct val="127411"/>
              </a:lnSpc>
              <a:spcBef>
                <a:spcPts val="0"/>
              </a:spcBef>
              <a:spcAft>
                <a:spcPts val="0"/>
              </a:spcAft>
              <a:buClr>
                <a:srgbClr val="000000"/>
              </a:buClr>
              <a:buSzPts val="1700"/>
              <a:buFont typeface="Arial"/>
              <a:buNone/>
            </a:pPr>
            <a:endParaRPr sz="1700" b="0" i="0" u="none" strike="noStrike" cap="none">
              <a:solidFill>
                <a:srgbClr val="3E3E3D"/>
              </a:solidFill>
              <a:latin typeface="Montserrat SemiBold"/>
              <a:ea typeface="Montserrat SemiBold"/>
              <a:cs typeface="Montserrat SemiBold"/>
              <a:sym typeface="Montserrat SemiBold"/>
            </a:endParaRPr>
          </a:p>
        </p:txBody>
      </p:sp>
      <p:sp>
        <p:nvSpPr>
          <p:cNvPr id="284" name="Google Shape;284;p28"/>
          <p:cNvSpPr txBox="1"/>
          <p:nvPr/>
        </p:nvSpPr>
        <p:spPr>
          <a:xfrm>
            <a:off x="2965075" y="3321050"/>
            <a:ext cx="2337397" cy="1685911"/>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3E3E3D"/>
                </a:solidFill>
                <a:latin typeface="Montserrat"/>
                <a:ea typeface="Montserrat"/>
                <a:cs typeface="Montserrat"/>
                <a:sym typeface="Montserrat"/>
              </a:rPr>
              <a:t>Ieliec kalendārā laiku gan lekcijām un nodarbībām, kas paredzētas kopā ar pasniedzējiem, gan ieplāno pietiekoši laika patstāvīgajiem darbiem.</a:t>
            </a:r>
            <a:endParaRPr sz="1400" b="0" i="0" u="none" strike="noStrike" cap="none">
              <a:solidFill>
                <a:srgbClr val="000000"/>
              </a:solidFill>
              <a:latin typeface="Arial"/>
              <a:ea typeface="Arial"/>
              <a:cs typeface="Arial"/>
              <a:sym typeface="Arial"/>
            </a:endParaRPr>
          </a:p>
          <a:p>
            <a:pPr marL="0" marR="0" lvl="0" indent="0" algn="l" rtl="0">
              <a:lnSpc>
                <a:spcPct val="143615"/>
              </a:lnSpc>
              <a:spcBef>
                <a:spcPts val="0"/>
              </a:spcBef>
              <a:spcAft>
                <a:spcPts val="0"/>
              </a:spcAft>
              <a:buClr>
                <a:srgbClr val="000000"/>
              </a:buClr>
              <a:buSzPts val="1300"/>
              <a:buFont typeface="Arial"/>
              <a:buNone/>
            </a:pPr>
            <a:endParaRPr sz="1300" b="0" i="0" u="none" strike="noStrike" cap="none">
              <a:solidFill>
                <a:srgbClr val="3E3E3D"/>
              </a:solidFill>
              <a:latin typeface="Montserrat"/>
              <a:ea typeface="Montserrat"/>
              <a:cs typeface="Montserrat"/>
              <a:sym typeface="Montserrat"/>
            </a:endParaRPr>
          </a:p>
        </p:txBody>
      </p:sp>
      <p:sp>
        <p:nvSpPr>
          <p:cNvPr id="285" name="Google Shape;285;p28"/>
          <p:cNvSpPr txBox="1"/>
          <p:nvPr/>
        </p:nvSpPr>
        <p:spPr>
          <a:xfrm>
            <a:off x="5504867" y="3321050"/>
            <a:ext cx="2309945" cy="1198598"/>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3E3E3D"/>
                </a:solidFill>
                <a:latin typeface="Montserrat"/>
                <a:ea typeface="Montserrat"/>
                <a:cs typeface="Montserrat"/>
                <a:sym typeface="Montserrat"/>
              </a:rPr>
              <a:t>Nepilnīgi izpildīts uzdevums ir labāks par uzdevumu, kas vispār nav izdarīts!</a:t>
            </a:r>
            <a:endParaRPr sz="1400" b="0" i="0" u="none" strike="noStrike" cap="none">
              <a:solidFill>
                <a:srgbClr val="000000"/>
              </a:solidFill>
              <a:latin typeface="Arial"/>
              <a:ea typeface="Arial"/>
              <a:cs typeface="Arial"/>
              <a:sym typeface="Arial"/>
            </a:endParaRPr>
          </a:p>
          <a:p>
            <a:pPr marL="0" marR="0" lvl="0" indent="0" algn="l" rtl="0">
              <a:lnSpc>
                <a:spcPct val="143615"/>
              </a:lnSpc>
              <a:spcBef>
                <a:spcPts val="0"/>
              </a:spcBef>
              <a:spcAft>
                <a:spcPts val="0"/>
              </a:spcAft>
              <a:buClr>
                <a:srgbClr val="000000"/>
              </a:buClr>
              <a:buSzPts val="1300"/>
              <a:buFont typeface="Arial"/>
              <a:buNone/>
            </a:pPr>
            <a:endParaRPr sz="1300" b="0" i="0" u="none" strike="noStrike" cap="none">
              <a:solidFill>
                <a:srgbClr val="3E3E3D"/>
              </a:solidFill>
              <a:latin typeface="Montserrat"/>
              <a:ea typeface="Montserrat"/>
              <a:cs typeface="Montserrat"/>
              <a:sym typeface="Montserrat"/>
            </a:endParaRPr>
          </a:p>
        </p:txBody>
      </p:sp>
      <p:pic>
        <p:nvPicPr>
          <p:cNvPr id="286" name="Google Shape;286;p28"/>
          <p:cNvPicPr preferRelativeResize="0"/>
          <p:nvPr/>
        </p:nvPicPr>
        <p:blipFill rotWithShape="1">
          <a:blip r:embed="rId5">
            <a:alphaModFix amt="24000"/>
          </a:blip>
          <a:srcRect/>
          <a:stretch/>
        </p:blipFill>
        <p:spPr>
          <a:xfrm>
            <a:off x="10689061" y="2130719"/>
            <a:ext cx="1141856" cy="620884"/>
          </a:xfrm>
          <a:prstGeom prst="rect">
            <a:avLst/>
          </a:prstGeom>
          <a:noFill/>
          <a:ln>
            <a:noFill/>
          </a:ln>
        </p:spPr>
      </p:pic>
      <p:sp>
        <p:nvSpPr>
          <p:cNvPr id="16" name="Google Shape;221;p25">
            <a:extLst>
              <a:ext uri="{FF2B5EF4-FFF2-40B4-BE49-F238E27FC236}">
                <a16:creationId xmlns:a16="http://schemas.microsoft.com/office/drawing/2014/main" id="{07A6A28D-8022-4F41-8D5B-F3C38E6D5951}"/>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pic>
        <p:nvPicPr>
          <p:cNvPr id="291" name="Google Shape;291;p29"/>
          <p:cNvPicPr preferRelativeResize="0"/>
          <p:nvPr/>
        </p:nvPicPr>
        <p:blipFill rotWithShape="1">
          <a:blip r:embed="rId4">
            <a:alphaModFix amt="9999"/>
          </a:blip>
          <a:srcRect/>
          <a:stretch/>
        </p:blipFill>
        <p:spPr>
          <a:xfrm>
            <a:off x="9732692" y="286376"/>
            <a:ext cx="2098225" cy="639959"/>
          </a:xfrm>
          <a:prstGeom prst="rect">
            <a:avLst/>
          </a:prstGeom>
          <a:noFill/>
          <a:ln>
            <a:noFill/>
          </a:ln>
        </p:spPr>
      </p:pic>
      <p:sp>
        <p:nvSpPr>
          <p:cNvPr id="293" name="Google Shape;293;p29"/>
          <p:cNvSpPr/>
          <p:nvPr/>
        </p:nvSpPr>
        <p:spPr>
          <a:xfrm>
            <a:off x="946644" y="1797448"/>
            <a:ext cx="2309945" cy="1308593"/>
          </a:xfrm>
          <a:custGeom>
            <a:avLst/>
            <a:gdLst/>
            <a:ahLst/>
            <a:cxnLst/>
            <a:rect l="l" t="t" r="r" b="b"/>
            <a:pathLst>
              <a:path w="1701507" h="963911" extrusionOk="0">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9"/>
          <p:cNvSpPr/>
          <p:nvPr/>
        </p:nvSpPr>
        <p:spPr>
          <a:xfrm>
            <a:off x="3465922" y="1797448"/>
            <a:ext cx="6380445" cy="1308593"/>
          </a:xfrm>
          <a:custGeom>
            <a:avLst/>
            <a:gdLst/>
            <a:ahLst/>
            <a:cxnLst/>
            <a:rect l="l" t="t" r="r" b="b"/>
            <a:pathLst>
              <a:path w="4699840" h="963911" extrusionOk="0">
                <a:moveTo>
                  <a:pt x="4575380" y="963911"/>
                </a:moveTo>
                <a:lnTo>
                  <a:pt x="124460" y="963911"/>
                </a:lnTo>
                <a:cubicBezTo>
                  <a:pt x="55880" y="963911"/>
                  <a:pt x="0" y="908031"/>
                  <a:pt x="0" y="839451"/>
                </a:cubicBezTo>
                <a:lnTo>
                  <a:pt x="0" y="124460"/>
                </a:lnTo>
                <a:cubicBezTo>
                  <a:pt x="0" y="55880"/>
                  <a:pt x="55880" y="0"/>
                  <a:pt x="124460" y="0"/>
                </a:cubicBezTo>
                <a:lnTo>
                  <a:pt x="4575380" y="0"/>
                </a:lnTo>
                <a:cubicBezTo>
                  <a:pt x="4643960" y="0"/>
                  <a:pt x="4699840" y="55880"/>
                  <a:pt x="4699840" y="124460"/>
                </a:cubicBezTo>
                <a:lnTo>
                  <a:pt x="4699840" y="839451"/>
                </a:lnTo>
                <a:cubicBezTo>
                  <a:pt x="4699840" y="908031"/>
                  <a:pt x="4643960" y="963911"/>
                  <a:pt x="4575380" y="963911"/>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9"/>
          <p:cNvSpPr txBox="1"/>
          <p:nvPr/>
        </p:nvSpPr>
        <p:spPr>
          <a:xfrm>
            <a:off x="946644" y="2176577"/>
            <a:ext cx="2338073" cy="269176"/>
          </a:xfrm>
          <a:prstGeom prst="rect">
            <a:avLst/>
          </a:prstGeom>
          <a:noFill/>
          <a:ln>
            <a:noFill/>
          </a:ln>
        </p:spPr>
        <p:txBody>
          <a:bodyPr spcFirstLastPara="1" wrap="square" lIns="0" tIns="0" rIns="0" bIns="0" anchor="t" anchorCtr="0">
            <a:spAutoFit/>
          </a:bodyPr>
          <a:lstStyle/>
          <a:p>
            <a:pPr marL="0" marR="0" lvl="0" indent="0" algn="ctr" rtl="0">
              <a:lnSpc>
                <a:spcPct val="127470"/>
              </a:lnSpc>
              <a:spcBef>
                <a:spcPts val="0"/>
              </a:spcBef>
              <a:spcAft>
                <a:spcPts val="0"/>
              </a:spcAft>
              <a:buClr>
                <a:srgbClr val="000000"/>
              </a:buClr>
              <a:buSzPts val="1700"/>
              <a:buFont typeface="Arial"/>
              <a:buNone/>
            </a:pPr>
            <a:r>
              <a:rPr lang="en-US" sz="1700" b="1" i="0" u="none" strike="noStrike" cap="none">
                <a:solidFill>
                  <a:srgbClr val="F6F6F6"/>
                </a:solidFill>
                <a:latin typeface="Montserrat"/>
                <a:ea typeface="Montserrat"/>
                <a:cs typeface="Montserrat"/>
                <a:sym typeface="Montserrat"/>
              </a:rPr>
              <a:t>Tavs mācību ceļojums</a:t>
            </a:r>
            <a:endParaRPr sz="1400" b="0" i="0" u="none" strike="noStrike" cap="none">
              <a:solidFill>
                <a:srgbClr val="000000"/>
              </a:solidFill>
              <a:latin typeface="Arial"/>
              <a:ea typeface="Arial"/>
              <a:cs typeface="Arial"/>
              <a:sym typeface="Arial"/>
            </a:endParaRPr>
          </a:p>
        </p:txBody>
      </p:sp>
      <p:pic>
        <p:nvPicPr>
          <p:cNvPr id="296" name="Google Shape;296;p29"/>
          <p:cNvPicPr preferRelativeResize="0"/>
          <p:nvPr/>
        </p:nvPicPr>
        <p:blipFill rotWithShape="1">
          <a:blip r:embed="rId5">
            <a:alphaModFix amt="24000"/>
          </a:blip>
          <a:srcRect/>
          <a:stretch/>
        </p:blipFill>
        <p:spPr>
          <a:xfrm>
            <a:off x="10689061" y="2130719"/>
            <a:ext cx="1141856" cy="620884"/>
          </a:xfrm>
          <a:prstGeom prst="rect">
            <a:avLst/>
          </a:prstGeom>
          <a:noFill/>
          <a:ln>
            <a:noFill/>
          </a:ln>
        </p:spPr>
      </p:pic>
      <p:sp>
        <p:nvSpPr>
          <p:cNvPr id="297" name="Google Shape;297;p29"/>
          <p:cNvSpPr txBox="1"/>
          <p:nvPr/>
        </p:nvSpPr>
        <p:spPr>
          <a:xfrm>
            <a:off x="3664199" y="2040052"/>
            <a:ext cx="6068493" cy="547842"/>
          </a:xfrm>
          <a:prstGeom prst="rect">
            <a:avLst/>
          </a:prstGeom>
          <a:noFill/>
          <a:ln>
            <a:noFill/>
          </a:ln>
        </p:spPr>
        <p:txBody>
          <a:bodyPr spcFirstLastPara="1" wrap="square" lIns="0" tIns="0" rIns="0" bIns="0" anchor="t" anchorCtr="0">
            <a:spAutoFit/>
          </a:bodyPr>
          <a:lstStyle/>
          <a:p>
            <a:pPr marL="0" marR="0" lvl="0" indent="0" algn="ctr" rtl="0">
              <a:lnSpc>
                <a:spcPct val="135375"/>
              </a:lnSpc>
              <a:spcBef>
                <a:spcPts val="0"/>
              </a:spcBef>
              <a:spcAft>
                <a:spcPts val="0"/>
              </a:spcAft>
              <a:buClr>
                <a:srgbClr val="000000"/>
              </a:buClr>
              <a:buSzPts val="1600"/>
              <a:buFont typeface="Arial"/>
              <a:buNone/>
            </a:pPr>
            <a:r>
              <a:rPr lang="en-US" sz="1600" b="0" i="0" u="none" strike="noStrike" cap="none">
                <a:solidFill>
                  <a:srgbClr val="3E3E3D"/>
                </a:solidFill>
                <a:latin typeface="Montserrat SemiBold"/>
                <a:ea typeface="Montserrat SemiBold"/>
                <a:cs typeface="Montserrat SemiBold"/>
                <a:sym typeface="Montserrat SemiBold"/>
              </a:rPr>
              <a:t>Tavi panākumi šajā programmā ir saistīti ar to cik aktīvs un iesaistījies Tu būsi, un kā Tu praktiski pielietosi to, ko esi apguvis 12 nedēļās.</a:t>
            </a:r>
            <a:endParaRPr sz="1400" b="0" i="0" u="none" strike="noStrike" cap="none">
              <a:solidFill>
                <a:srgbClr val="000000"/>
              </a:solidFill>
              <a:latin typeface="Arial"/>
              <a:ea typeface="Arial"/>
              <a:cs typeface="Arial"/>
              <a:sym typeface="Arial"/>
            </a:endParaRPr>
          </a:p>
        </p:txBody>
      </p:sp>
      <p:sp>
        <p:nvSpPr>
          <p:cNvPr id="9" name="Google Shape;221;p25">
            <a:extLst>
              <a:ext uri="{FF2B5EF4-FFF2-40B4-BE49-F238E27FC236}">
                <a16:creationId xmlns:a16="http://schemas.microsoft.com/office/drawing/2014/main" id="{2088B98C-86BD-406C-A3DF-F082E6432F53}"/>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30"/>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sp>
        <p:nvSpPr>
          <p:cNvPr id="304" name="Google Shape;304;p30"/>
          <p:cNvSpPr/>
          <p:nvPr/>
        </p:nvSpPr>
        <p:spPr>
          <a:xfrm>
            <a:off x="380997" y="1445948"/>
            <a:ext cx="2309796" cy="1308509"/>
          </a:xfrm>
          <a:custGeom>
            <a:avLst/>
            <a:gdLst/>
            <a:ahLst/>
            <a:cxnLst/>
            <a:rect l="l" t="t" r="r" b="b"/>
            <a:pathLst>
              <a:path w="1701507" h="963911" extrusionOk="0">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0"/>
          <p:cNvSpPr/>
          <p:nvPr/>
        </p:nvSpPr>
        <p:spPr>
          <a:xfrm>
            <a:off x="3096500" y="1435373"/>
            <a:ext cx="2309796" cy="1308509"/>
          </a:xfrm>
          <a:custGeom>
            <a:avLst/>
            <a:gdLst/>
            <a:ahLst/>
            <a:cxnLst/>
            <a:rect l="l" t="t" r="r" b="b"/>
            <a:pathLst>
              <a:path w="1701507" h="963911" extrusionOk="0">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0"/>
          <p:cNvSpPr/>
          <p:nvPr/>
        </p:nvSpPr>
        <p:spPr>
          <a:xfrm>
            <a:off x="8943853" y="1435373"/>
            <a:ext cx="2309796" cy="1308509"/>
          </a:xfrm>
          <a:custGeom>
            <a:avLst/>
            <a:gdLst/>
            <a:ahLst/>
            <a:cxnLst/>
            <a:rect l="l" t="t" r="r" b="b"/>
            <a:pathLst>
              <a:path w="1701507" h="963911" extrusionOk="0">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0"/>
          <p:cNvSpPr/>
          <p:nvPr/>
        </p:nvSpPr>
        <p:spPr>
          <a:xfrm>
            <a:off x="6048292" y="1435364"/>
            <a:ext cx="2309796" cy="1308509"/>
          </a:xfrm>
          <a:custGeom>
            <a:avLst/>
            <a:gdLst/>
            <a:ahLst/>
            <a:cxnLst/>
            <a:rect l="l" t="t" r="r" b="b"/>
            <a:pathLst>
              <a:path w="1701507" h="963911" extrusionOk="0">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0"/>
          <p:cNvSpPr/>
          <p:nvPr/>
        </p:nvSpPr>
        <p:spPr>
          <a:xfrm>
            <a:off x="8943853" y="1435373"/>
            <a:ext cx="2309796" cy="1308509"/>
          </a:xfrm>
          <a:custGeom>
            <a:avLst/>
            <a:gdLst/>
            <a:ahLst/>
            <a:cxnLst/>
            <a:rect l="l" t="t" r="r" b="b"/>
            <a:pathLst>
              <a:path w="1701507" h="963911" extrusionOk="0">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0"/>
          <p:cNvSpPr txBox="1"/>
          <p:nvPr/>
        </p:nvSpPr>
        <p:spPr>
          <a:xfrm>
            <a:off x="380997" y="1688552"/>
            <a:ext cx="2338200" cy="928500"/>
          </a:xfrm>
          <a:prstGeom prst="rect">
            <a:avLst/>
          </a:prstGeom>
          <a:noFill/>
          <a:ln>
            <a:noFill/>
          </a:ln>
        </p:spPr>
        <p:txBody>
          <a:bodyPr spcFirstLastPara="1" wrap="square" lIns="0" tIns="0" rIns="0" bIns="0" anchor="t" anchorCtr="0">
            <a:spAutoFit/>
          </a:bodyPr>
          <a:lstStyle/>
          <a:p>
            <a:pPr marL="0" marR="0" lvl="0" indent="0" algn="ctr" rtl="0">
              <a:lnSpc>
                <a:spcPct val="127411"/>
              </a:lnSpc>
              <a:spcBef>
                <a:spcPts val="0"/>
              </a:spcBef>
              <a:spcAft>
                <a:spcPts val="0"/>
              </a:spcAft>
              <a:buClr>
                <a:srgbClr val="000000"/>
              </a:buClr>
              <a:buSzPts val="1700"/>
              <a:buFont typeface="Arial"/>
              <a:buNone/>
            </a:pPr>
            <a:r>
              <a:rPr lang="en-US" sz="1700" b="1" i="0" u="none" strike="noStrike" cap="none">
                <a:solidFill>
                  <a:srgbClr val="F6F6F6"/>
                </a:solidFill>
                <a:latin typeface="Montserrat"/>
                <a:ea typeface="Montserrat"/>
                <a:cs typeface="Montserrat"/>
                <a:sym typeface="Montserrat"/>
              </a:rPr>
              <a:t>3 galvenie šķēršļi, par kuriem Tev jāzina</a:t>
            </a:r>
            <a:endParaRPr sz="1400" b="0" i="0" u="none" strike="noStrike" cap="none">
              <a:solidFill>
                <a:srgbClr val="000000"/>
              </a:solidFill>
              <a:latin typeface="Arial"/>
              <a:ea typeface="Arial"/>
              <a:cs typeface="Arial"/>
              <a:sym typeface="Arial"/>
            </a:endParaRPr>
          </a:p>
        </p:txBody>
      </p:sp>
      <p:sp>
        <p:nvSpPr>
          <p:cNvPr id="310" name="Google Shape;310;p30"/>
          <p:cNvSpPr txBox="1"/>
          <p:nvPr/>
        </p:nvSpPr>
        <p:spPr>
          <a:xfrm>
            <a:off x="3096500" y="1873769"/>
            <a:ext cx="2338200" cy="595200"/>
          </a:xfrm>
          <a:prstGeom prst="rect">
            <a:avLst/>
          </a:prstGeom>
          <a:noFill/>
          <a:ln>
            <a:noFill/>
          </a:ln>
        </p:spPr>
        <p:txBody>
          <a:bodyPr spcFirstLastPara="1" wrap="square" lIns="0" tIns="0" rIns="0" bIns="0" anchor="t" anchorCtr="0">
            <a:spAutoFit/>
          </a:bodyPr>
          <a:lstStyle/>
          <a:p>
            <a:pPr marL="0" marR="0" lvl="0" indent="0" algn="ctr" rtl="0">
              <a:lnSpc>
                <a:spcPct val="127411"/>
              </a:lnSpc>
              <a:spcBef>
                <a:spcPts val="0"/>
              </a:spcBef>
              <a:spcAft>
                <a:spcPts val="0"/>
              </a:spcAft>
              <a:buClr>
                <a:srgbClr val="000000"/>
              </a:buClr>
              <a:buSzPts val="1700"/>
              <a:buFont typeface="Arial"/>
              <a:buNone/>
            </a:pPr>
            <a:r>
              <a:rPr lang="en-US" sz="1700" b="0" i="0" u="none" strike="noStrike" cap="none">
                <a:solidFill>
                  <a:srgbClr val="3E3E3D"/>
                </a:solidFill>
                <a:latin typeface="Montserrat SemiBold"/>
                <a:ea typeface="Montserrat SemiBold"/>
                <a:cs typeface="Montserrat SemiBold"/>
                <a:sym typeface="Montserrat SemiBold"/>
              </a:rPr>
              <a:t> Laika trūkums</a:t>
            </a:r>
            <a:endParaRPr sz="1400" b="0" i="0" u="none" strike="noStrike" cap="none">
              <a:solidFill>
                <a:srgbClr val="000000"/>
              </a:solidFill>
              <a:latin typeface="Arial"/>
              <a:ea typeface="Arial"/>
              <a:cs typeface="Arial"/>
              <a:sym typeface="Arial"/>
            </a:endParaRPr>
          </a:p>
          <a:p>
            <a:pPr marL="0" marR="0" lvl="0" indent="0" algn="ctr" rtl="0">
              <a:lnSpc>
                <a:spcPct val="127411"/>
              </a:lnSpc>
              <a:spcBef>
                <a:spcPts val="0"/>
              </a:spcBef>
              <a:spcAft>
                <a:spcPts val="0"/>
              </a:spcAft>
              <a:buClr>
                <a:srgbClr val="000000"/>
              </a:buClr>
              <a:buSzPts val="1700"/>
              <a:buFont typeface="Arial"/>
              <a:buNone/>
            </a:pPr>
            <a:endParaRPr sz="1700" b="0" i="0" u="none" strike="noStrike" cap="none">
              <a:solidFill>
                <a:srgbClr val="3E3E3D"/>
              </a:solidFill>
              <a:latin typeface="Montserrat SemiBold"/>
              <a:ea typeface="Montserrat SemiBold"/>
              <a:cs typeface="Montserrat SemiBold"/>
              <a:sym typeface="Montserrat SemiBold"/>
            </a:endParaRPr>
          </a:p>
        </p:txBody>
      </p:sp>
      <p:sp>
        <p:nvSpPr>
          <p:cNvPr id="311" name="Google Shape;311;p30"/>
          <p:cNvSpPr txBox="1"/>
          <p:nvPr/>
        </p:nvSpPr>
        <p:spPr>
          <a:xfrm>
            <a:off x="6020163" y="1884344"/>
            <a:ext cx="2338200" cy="595200"/>
          </a:xfrm>
          <a:prstGeom prst="rect">
            <a:avLst/>
          </a:prstGeom>
          <a:noFill/>
          <a:ln>
            <a:noFill/>
          </a:ln>
        </p:spPr>
        <p:txBody>
          <a:bodyPr spcFirstLastPara="1" wrap="square" lIns="0" tIns="0" rIns="0" bIns="0" anchor="t" anchorCtr="0">
            <a:spAutoFit/>
          </a:bodyPr>
          <a:lstStyle/>
          <a:p>
            <a:pPr marL="0" marR="0" lvl="0" indent="0" algn="ctr" rtl="0">
              <a:lnSpc>
                <a:spcPct val="127411"/>
              </a:lnSpc>
              <a:spcBef>
                <a:spcPts val="0"/>
              </a:spcBef>
              <a:spcAft>
                <a:spcPts val="0"/>
              </a:spcAft>
              <a:buClr>
                <a:srgbClr val="000000"/>
              </a:buClr>
              <a:buSzPts val="1700"/>
              <a:buFont typeface="Arial"/>
              <a:buNone/>
            </a:pPr>
            <a:r>
              <a:rPr lang="en-US" sz="1700" b="0" i="0" u="none" strike="noStrike" cap="none">
                <a:solidFill>
                  <a:srgbClr val="3E3E3D"/>
                </a:solidFill>
                <a:latin typeface="Montserrat SemiBold"/>
                <a:ea typeface="Montserrat SemiBold"/>
                <a:cs typeface="Montserrat SemiBold"/>
                <a:sym typeface="Montserrat SemiBold"/>
              </a:rPr>
              <a:t> Pretestība</a:t>
            </a:r>
            <a:endParaRPr sz="1400" b="0" i="0" u="none" strike="noStrike" cap="none">
              <a:solidFill>
                <a:srgbClr val="000000"/>
              </a:solidFill>
              <a:latin typeface="Arial"/>
              <a:ea typeface="Arial"/>
              <a:cs typeface="Arial"/>
              <a:sym typeface="Arial"/>
            </a:endParaRPr>
          </a:p>
          <a:p>
            <a:pPr marL="0" marR="0" lvl="0" indent="0" algn="ctr" rtl="0">
              <a:lnSpc>
                <a:spcPct val="127411"/>
              </a:lnSpc>
              <a:spcBef>
                <a:spcPts val="0"/>
              </a:spcBef>
              <a:spcAft>
                <a:spcPts val="0"/>
              </a:spcAft>
              <a:buClr>
                <a:srgbClr val="000000"/>
              </a:buClr>
              <a:buSzPts val="1700"/>
              <a:buFont typeface="Arial"/>
              <a:buNone/>
            </a:pPr>
            <a:r>
              <a:rPr lang="en-US" sz="1700" b="0" i="0" u="none" strike="noStrike" cap="none">
                <a:solidFill>
                  <a:srgbClr val="3E3E3D"/>
                </a:solidFill>
                <a:latin typeface="Montserrat SemiBold"/>
                <a:ea typeface="Montserrat SemiBold"/>
                <a:cs typeface="Montserrat SemiBold"/>
                <a:sym typeface="Montserrat SemiBold"/>
              </a:rPr>
              <a:t>  </a:t>
            </a:r>
            <a:endParaRPr sz="1400" b="0" i="0" u="none" strike="noStrike" cap="none">
              <a:solidFill>
                <a:srgbClr val="000000"/>
              </a:solidFill>
              <a:latin typeface="Arial"/>
              <a:ea typeface="Arial"/>
              <a:cs typeface="Arial"/>
              <a:sym typeface="Arial"/>
            </a:endParaRPr>
          </a:p>
        </p:txBody>
      </p:sp>
      <p:sp>
        <p:nvSpPr>
          <p:cNvPr id="312" name="Google Shape;312;p30"/>
          <p:cNvSpPr txBox="1"/>
          <p:nvPr/>
        </p:nvSpPr>
        <p:spPr>
          <a:xfrm>
            <a:off x="9168887" y="1743595"/>
            <a:ext cx="1860000" cy="928500"/>
          </a:xfrm>
          <a:prstGeom prst="rect">
            <a:avLst/>
          </a:prstGeom>
          <a:noFill/>
          <a:ln>
            <a:noFill/>
          </a:ln>
        </p:spPr>
        <p:txBody>
          <a:bodyPr spcFirstLastPara="1" wrap="square" lIns="0" tIns="0" rIns="0" bIns="0" anchor="t" anchorCtr="0">
            <a:spAutoFit/>
          </a:bodyPr>
          <a:lstStyle/>
          <a:p>
            <a:pPr marL="0" marR="0" lvl="0" indent="0" algn="ctr" rtl="0">
              <a:lnSpc>
                <a:spcPct val="127411"/>
              </a:lnSpc>
              <a:spcBef>
                <a:spcPts val="0"/>
              </a:spcBef>
              <a:spcAft>
                <a:spcPts val="0"/>
              </a:spcAft>
              <a:buClr>
                <a:srgbClr val="000000"/>
              </a:buClr>
              <a:buSzPts val="1700"/>
              <a:buFont typeface="Arial"/>
              <a:buNone/>
            </a:pPr>
            <a:r>
              <a:rPr lang="en-US" sz="1700" b="0" i="0" u="none" strike="noStrike" cap="none">
                <a:solidFill>
                  <a:srgbClr val="3E3E3D"/>
                </a:solidFill>
                <a:latin typeface="Montserrat SemiBold"/>
                <a:ea typeface="Montserrat SemiBold"/>
                <a:cs typeface="Montserrat SemiBold"/>
                <a:sym typeface="Montserrat SemiBold"/>
              </a:rPr>
              <a:t>Mainīga motivācija</a:t>
            </a:r>
            <a:endParaRPr sz="1400" b="0" i="0" u="none" strike="noStrike" cap="none">
              <a:solidFill>
                <a:srgbClr val="000000"/>
              </a:solidFill>
              <a:latin typeface="Arial"/>
              <a:ea typeface="Arial"/>
              <a:cs typeface="Arial"/>
              <a:sym typeface="Arial"/>
            </a:endParaRPr>
          </a:p>
          <a:p>
            <a:pPr marL="0" marR="0" lvl="0" indent="0" algn="ctr" rtl="0">
              <a:lnSpc>
                <a:spcPct val="127411"/>
              </a:lnSpc>
              <a:spcBef>
                <a:spcPts val="0"/>
              </a:spcBef>
              <a:spcAft>
                <a:spcPts val="0"/>
              </a:spcAft>
              <a:buClr>
                <a:srgbClr val="000000"/>
              </a:buClr>
              <a:buSzPts val="1700"/>
              <a:buFont typeface="Arial"/>
              <a:buNone/>
            </a:pPr>
            <a:endParaRPr sz="1700" b="0" i="0" u="none" strike="noStrike" cap="none">
              <a:solidFill>
                <a:srgbClr val="3E3E3D"/>
              </a:solidFill>
              <a:latin typeface="Montserrat SemiBold"/>
              <a:ea typeface="Montserrat SemiBold"/>
              <a:cs typeface="Montserrat SemiBold"/>
              <a:sym typeface="Montserrat SemiBold"/>
            </a:endParaRPr>
          </a:p>
        </p:txBody>
      </p:sp>
      <p:sp>
        <p:nvSpPr>
          <p:cNvPr id="313" name="Google Shape;313;p30"/>
          <p:cNvSpPr txBox="1"/>
          <p:nvPr/>
        </p:nvSpPr>
        <p:spPr>
          <a:xfrm>
            <a:off x="2924925" y="2932425"/>
            <a:ext cx="2689500" cy="3218100"/>
          </a:xfrm>
          <a:prstGeom prst="rect">
            <a:avLst/>
          </a:prstGeom>
          <a:noFill/>
          <a:ln>
            <a:noFill/>
          </a:ln>
        </p:spPr>
        <p:txBody>
          <a:bodyPr spcFirstLastPara="1" wrap="square" lIns="0" tIns="0" rIns="0" bIns="0" anchor="t" anchorCtr="0">
            <a:spAutoFit/>
          </a:bodyPr>
          <a:lstStyle/>
          <a:p>
            <a:pPr marL="0" marR="0" lvl="0" indent="0" algn="l" rtl="0">
              <a:lnSpc>
                <a:spcPct val="93333"/>
              </a:lnSpc>
              <a:spcBef>
                <a:spcPts val="0"/>
              </a:spcBef>
              <a:spcAft>
                <a:spcPts val="0"/>
              </a:spcAft>
              <a:buClr>
                <a:srgbClr val="000000"/>
              </a:buClr>
              <a:buSzPts val="1600"/>
              <a:buFont typeface="Arial"/>
              <a:buNone/>
            </a:pPr>
            <a:r>
              <a:rPr lang="en-US" sz="1600" b="0" i="0" u="none" strike="noStrike" cap="none">
                <a:solidFill>
                  <a:srgbClr val="3E3E3D"/>
                </a:solidFill>
                <a:latin typeface="Arial"/>
                <a:ea typeface="Arial"/>
                <a:cs typeface="Arial"/>
                <a:sym typeface="Arial"/>
              </a:rPr>
              <a:t>Dzīve dažreiz traucē mums visiem! Tev varētu būt sajūta, ka dienā vienkārši nav pietiekami daudz laika, lai izdarītu visu ieplānoto. Lai to novērstu, katru dienu atvēli pietiekami daudz laika mācībām un patstāvīgajiem darbiem. Ja esi izvēlējies mācīties, piešķir mācībām prioritāti un tā Tu iegūsi ilgtermiņa rezultātus, kas veicinās Tavu profesionālo un biznesa izaugsmi.</a:t>
            </a:r>
            <a:endParaRPr sz="1600" b="0" i="0" u="none" strike="noStrike" cap="none">
              <a:solidFill>
                <a:srgbClr val="000000"/>
              </a:solidFill>
              <a:latin typeface="Arial"/>
              <a:ea typeface="Arial"/>
              <a:cs typeface="Arial"/>
              <a:sym typeface="Arial"/>
            </a:endParaRPr>
          </a:p>
        </p:txBody>
      </p:sp>
      <p:sp>
        <p:nvSpPr>
          <p:cNvPr id="314" name="Google Shape;314;p30"/>
          <p:cNvSpPr txBox="1"/>
          <p:nvPr/>
        </p:nvSpPr>
        <p:spPr>
          <a:xfrm>
            <a:off x="5883275" y="2943000"/>
            <a:ext cx="2641200" cy="2988300"/>
          </a:xfrm>
          <a:prstGeom prst="rect">
            <a:avLst/>
          </a:prstGeom>
          <a:noFill/>
          <a:ln>
            <a:noFill/>
          </a:ln>
        </p:spPr>
        <p:txBody>
          <a:bodyPr spcFirstLastPara="1" wrap="square" lIns="0" tIns="0" rIns="0" bIns="0" anchor="t" anchorCtr="0">
            <a:spAutoFit/>
          </a:bodyPr>
          <a:lstStyle/>
          <a:p>
            <a:pPr marL="0" marR="0" lvl="0" indent="0" algn="l" rtl="0">
              <a:lnSpc>
                <a:spcPct val="93333"/>
              </a:lnSpc>
              <a:spcBef>
                <a:spcPts val="0"/>
              </a:spcBef>
              <a:spcAft>
                <a:spcPts val="0"/>
              </a:spcAft>
              <a:buClr>
                <a:srgbClr val="000000"/>
              </a:buClr>
              <a:buSzPts val="1600"/>
              <a:buFont typeface="Arial"/>
              <a:buNone/>
            </a:pPr>
            <a:r>
              <a:rPr lang="en-US" sz="1600" b="0" i="0" u="none" strike="noStrike" cap="none">
                <a:solidFill>
                  <a:srgbClr val="3E3E3D"/>
                </a:solidFill>
                <a:latin typeface="Arial"/>
                <a:ea typeface="Arial"/>
                <a:cs typeface="Arial"/>
                <a:sym typeface="Arial"/>
              </a:rPr>
              <a:t>Ir svarīgi turpināt sekot Tavai izvēlei mācīties. Lai pārvarētu pretestību, iespējams, vēlēsies iet maziem soļiem un sākt veidot savus ieradumus lēnām.</a:t>
            </a:r>
            <a:endParaRPr sz="1600" b="0" i="0" u="none" strike="noStrike" cap="none">
              <a:solidFill>
                <a:srgbClr val="000000"/>
              </a:solidFill>
              <a:latin typeface="Arial"/>
              <a:ea typeface="Arial"/>
              <a:cs typeface="Arial"/>
              <a:sym typeface="Arial"/>
            </a:endParaRPr>
          </a:p>
          <a:p>
            <a:pPr marL="0" marR="0" lvl="0" indent="0" algn="l" rtl="0">
              <a:lnSpc>
                <a:spcPct val="93333"/>
              </a:lnSpc>
              <a:spcBef>
                <a:spcPts val="0"/>
              </a:spcBef>
              <a:spcAft>
                <a:spcPts val="0"/>
              </a:spcAft>
              <a:buClr>
                <a:srgbClr val="000000"/>
              </a:buClr>
              <a:buSzPts val="1600"/>
              <a:buFont typeface="Arial"/>
              <a:buNone/>
            </a:pPr>
            <a:r>
              <a:rPr lang="en-US" sz="1600" b="0" i="0" u="none" strike="noStrike" cap="none">
                <a:solidFill>
                  <a:srgbClr val="3E3E3D"/>
                </a:solidFill>
                <a:latin typeface="Arial"/>
                <a:ea typeface="Arial"/>
                <a:cs typeface="Arial"/>
                <a:sym typeface="Arial"/>
              </a:rPr>
              <a:t>Neļauj pretestībai ierobežot savu mācību pieredzi un atver prātu jaunai un vērtīgai informācijai, kas palīdz tavai izaugsmei.</a:t>
            </a:r>
            <a:endParaRPr sz="1600" b="0" i="0" u="none" strike="noStrike" cap="none">
              <a:solidFill>
                <a:srgbClr val="000000"/>
              </a:solidFill>
              <a:latin typeface="Arial"/>
              <a:ea typeface="Arial"/>
              <a:cs typeface="Arial"/>
              <a:sym typeface="Arial"/>
            </a:endParaRPr>
          </a:p>
          <a:p>
            <a:pPr marL="0" marR="0" lvl="0" indent="0" algn="l" rtl="0">
              <a:lnSpc>
                <a:spcPct val="93333"/>
              </a:lnSpc>
              <a:spcBef>
                <a:spcPts val="0"/>
              </a:spcBef>
              <a:spcAft>
                <a:spcPts val="0"/>
              </a:spcAft>
              <a:buClr>
                <a:srgbClr val="000000"/>
              </a:buClr>
              <a:buSzPts val="1600"/>
              <a:buFont typeface="Arial"/>
              <a:buNone/>
            </a:pPr>
            <a:endParaRPr sz="1600" b="0" i="0" u="none" strike="noStrike" cap="none">
              <a:solidFill>
                <a:srgbClr val="3E3E3D"/>
              </a:solidFill>
              <a:latin typeface="Arial"/>
              <a:ea typeface="Arial"/>
              <a:cs typeface="Arial"/>
              <a:sym typeface="Arial"/>
            </a:endParaRPr>
          </a:p>
        </p:txBody>
      </p:sp>
      <p:sp>
        <p:nvSpPr>
          <p:cNvPr id="315" name="Google Shape;315;p30"/>
          <p:cNvSpPr txBox="1"/>
          <p:nvPr/>
        </p:nvSpPr>
        <p:spPr>
          <a:xfrm>
            <a:off x="8810350" y="2932425"/>
            <a:ext cx="2641200" cy="3677700"/>
          </a:xfrm>
          <a:prstGeom prst="rect">
            <a:avLst/>
          </a:prstGeom>
          <a:noFill/>
          <a:ln>
            <a:noFill/>
          </a:ln>
        </p:spPr>
        <p:txBody>
          <a:bodyPr spcFirstLastPara="1" wrap="square" lIns="0" tIns="0" rIns="0" bIns="0" anchor="t" anchorCtr="0">
            <a:spAutoFit/>
          </a:bodyPr>
          <a:lstStyle/>
          <a:p>
            <a:pPr marL="0" marR="0" lvl="0" indent="0" algn="l" rtl="0">
              <a:lnSpc>
                <a:spcPct val="93333"/>
              </a:lnSpc>
              <a:spcBef>
                <a:spcPts val="0"/>
              </a:spcBef>
              <a:spcAft>
                <a:spcPts val="0"/>
              </a:spcAft>
              <a:buClr>
                <a:srgbClr val="000000"/>
              </a:buClr>
              <a:buSzPts val="1600"/>
              <a:buFont typeface="Arial"/>
              <a:buNone/>
            </a:pPr>
            <a:r>
              <a:rPr lang="en-US" sz="1600" b="0" i="0" u="none" strike="noStrike" cap="none">
                <a:solidFill>
                  <a:srgbClr val="3E3E3D"/>
                </a:solidFill>
                <a:latin typeface="Arial"/>
                <a:ea typeface="Arial"/>
                <a:cs typeface="Arial"/>
                <a:sym typeface="Arial"/>
              </a:rPr>
              <a:t>Motivācijas svārstības bieži var būt izaicinājums. Lai gan sākumā Tu būsi motivēts, motivācija ar laiku var samazināties.</a:t>
            </a:r>
            <a:endParaRPr sz="1600" b="0" i="0" u="none" strike="noStrike" cap="none">
              <a:solidFill>
                <a:srgbClr val="000000"/>
              </a:solidFill>
              <a:latin typeface="Arial"/>
              <a:ea typeface="Arial"/>
              <a:cs typeface="Arial"/>
              <a:sym typeface="Arial"/>
            </a:endParaRPr>
          </a:p>
          <a:p>
            <a:pPr marL="0" marR="0" lvl="0" indent="0" algn="l" rtl="0">
              <a:lnSpc>
                <a:spcPct val="93333"/>
              </a:lnSpc>
              <a:spcBef>
                <a:spcPts val="0"/>
              </a:spcBef>
              <a:spcAft>
                <a:spcPts val="0"/>
              </a:spcAft>
              <a:buClr>
                <a:srgbClr val="000000"/>
              </a:buClr>
              <a:buSzPts val="1600"/>
              <a:buFont typeface="Arial"/>
              <a:buNone/>
            </a:pPr>
            <a:r>
              <a:rPr lang="en-US" sz="1600" b="0" i="0" u="none" strike="noStrike" cap="none">
                <a:solidFill>
                  <a:srgbClr val="3E3E3D"/>
                </a:solidFill>
                <a:latin typeface="Arial"/>
                <a:ea typeface="Arial"/>
                <a:cs typeface="Arial"/>
                <a:sym typeface="Arial"/>
              </a:rPr>
              <a:t>Izveido savu nodomu un skaidri nosaki vēlamos rezultātus mācību programmas beigās.</a:t>
            </a:r>
            <a:endParaRPr sz="1600" b="0" i="0" u="none" strike="noStrike" cap="none">
              <a:solidFill>
                <a:srgbClr val="000000"/>
              </a:solidFill>
              <a:latin typeface="Arial"/>
              <a:ea typeface="Arial"/>
              <a:cs typeface="Arial"/>
              <a:sym typeface="Arial"/>
            </a:endParaRPr>
          </a:p>
          <a:p>
            <a:pPr marL="0" marR="0" lvl="0" indent="0" algn="l" rtl="0">
              <a:lnSpc>
                <a:spcPct val="93333"/>
              </a:lnSpc>
              <a:spcBef>
                <a:spcPts val="0"/>
              </a:spcBef>
              <a:spcAft>
                <a:spcPts val="0"/>
              </a:spcAft>
              <a:buClr>
                <a:srgbClr val="000000"/>
              </a:buClr>
              <a:buSzPts val="1600"/>
              <a:buFont typeface="Arial"/>
              <a:buNone/>
            </a:pPr>
            <a:r>
              <a:rPr lang="en-US" sz="1600" b="0" i="0" u="none" strike="noStrike" cap="none">
                <a:solidFill>
                  <a:srgbClr val="3E3E3D"/>
                </a:solidFill>
                <a:latin typeface="Arial"/>
                <a:ea typeface="Arial"/>
                <a:cs typeface="Arial"/>
                <a:sym typeface="Arial"/>
              </a:rPr>
              <a:t>Zinot, kā Tava dzīve var mainīties, ieguldīt savu laiku un uzmanību var būt milzīgs motivātors. Tāpēc atgādini sev, kāpēc izvēlējies šo mācīties!</a:t>
            </a:r>
            <a:endParaRPr sz="1600" b="0" i="0" u="none" strike="noStrike" cap="none">
              <a:solidFill>
                <a:srgbClr val="000000"/>
              </a:solidFill>
              <a:latin typeface="Arial"/>
              <a:ea typeface="Arial"/>
              <a:cs typeface="Arial"/>
              <a:sym typeface="Arial"/>
            </a:endParaRPr>
          </a:p>
          <a:p>
            <a:pPr marL="0" marR="0" lvl="0" indent="0" algn="l" rtl="0">
              <a:lnSpc>
                <a:spcPct val="93333"/>
              </a:lnSpc>
              <a:spcBef>
                <a:spcPts val="0"/>
              </a:spcBef>
              <a:spcAft>
                <a:spcPts val="0"/>
              </a:spcAft>
              <a:buClr>
                <a:srgbClr val="000000"/>
              </a:buClr>
              <a:buSzPts val="1600"/>
              <a:buFont typeface="Arial"/>
              <a:buNone/>
            </a:pPr>
            <a:endParaRPr sz="1600" b="0" i="0" u="none" strike="noStrike" cap="none">
              <a:solidFill>
                <a:srgbClr val="3E3E3D"/>
              </a:solidFill>
              <a:latin typeface="Arial"/>
              <a:ea typeface="Arial"/>
              <a:cs typeface="Arial"/>
              <a:sym typeface="Arial"/>
            </a:endParaRPr>
          </a:p>
        </p:txBody>
      </p:sp>
      <p:sp>
        <p:nvSpPr>
          <p:cNvPr id="16" name="Google Shape;221;p25">
            <a:extLst>
              <a:ext uri="{FF2B5EF4-FFF2-40B4-BE49-F238E27FC236}">
                <a16:creationId xmlns:a16="http://schemas.microsoft.com/office/drawing/2014/main" id="{6D9E6FEC-DC31-4387-A50D-FC06B4E0C31B}"/>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1"/>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pic>
        <p:nvPicPr>
          <p:cNvPr id="321" name="Google Shape;321;p31"/>
          <p:cNvPicPr preferRelativeResize="0"/>
          <p:nvPr/>
        </p:nvPicPr>
        <p:blipFill rotWithShape="1">
          <a:blip r:embed="rId4">
            <a:alphaModFix/>
          </a:blip>
          <a:srcRect/>
          <a:stretch/>
        </p:blipFill>
        <p:spPr>
          <a:xfrm>
            <a:off x="1024928" y="1746118"/>
            <a:ext cx="687513" cy="653762"/>
          </a:xfrm>
          <a:prstGeom prst="rect">
            <a:avLst/>
          </a:prstGeom>
          <a:noFill/>
          <a:ln>
            <a:noFill/>
          </a:ln>
        </p:spPr>
      </p:pic>
      <p:sp>
        <p:nvSpPr>
          <p:cNvPr id="322" name="Google Shape;322;p31"/>
          <p:cNvSpPr txBox="1"/>
          <p:nvPr/>
        </p:nvSpPr>
        <p:spPr>
          <a:xfrm>
            <a:off x="1824605" y="2488479"/>
            <a:ext cx="10006312" cy="1436291"/>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FBFBF"/>
                </a:solidFill>
                <a:latin typeface="Montserrat SemiBold"/>
                <a:ea typeface="Montserrat SemiBold"/>
                <a:cs typeface="Montserrat SemiBold"/>
                <a:sym typeface="Montserrat SemiBold"/>
              </a:rPr>
              <a:t>PRASĪBAS DALĪBAI UN SEKMĪGAI MĀCĪBU PROGRAMMAS PABEIGŠANAI </a:t>
            </a:r>
            <a:endParaRPr sz="1400" b="0" i="0" u="none" strike="noStrike" cap="none">
              <a:solidFill>
                <a:srgbClr val="000000"/>
              </a:solidFill>
              <a:latin typeface="Arial"/>
              <a:ea typeface="Arial"/>
              <a:cs typeface="Arial"/>
              <a:sym typeface="Arial"/>
            </a:endParaRPr>
          </a:p>
        </p:txBody>
      </p:sp>
      <p:sp>
        <p:nvSpPr>
          <p:cNvPr id="6" name="Google Shape;221;p25">
            <a:extLst>
              <a:ext uri="{FF2B5EF4-FFF2-40B4-BE49-F238E27FC236}">
                <a16:creationId xmlns:a16="http://schemas.microsoft.com/office/drawing/2014/main" id="{B052902E-98E7-4C7B-9F59-97AD77C0E1EA}"/>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32"/>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grpSp>
        <p:nvGrpSpPr>
          <p:cNvPr id="330" name="Google Shape;330;p32"/>
          <p:cNvGrpSpPr/>
          <p:nvPr/>
        </p:nvGrpSpPr>
        <p:grpSpPr>
          <a:xfrm>
            <a:off x="3597485" y="1492541"/>
            <a:ext cx="6135207" cy="3791465"/>
            <a:chOff x="0" y="-9525"/>
            <a:chExt cx="12270415" cy="7582930"/>
          </a:xfrm>
        </p:grpSpPr>
        <p:sp>
          <p:nvSpPr>
            <p:cNvPr id="331" name="Google Shape;331;p32"/>
            <p:cNvSpPr txBox="1"/>
            <p:nvPr/>
          </p:nvSpPr>
          <p:spPr>
            <a:xfrm>
              <a:off x="0" y="-9525"/>
              <a:ext cx="12270415" cy="1436290"/>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Piedalīšanas nodarbībās </a:t>
              </a:r>
              <a:endParaRPr sz="1400" b="0" i="0" u="none" strike="noStrike" cap="none">
                <a:solidFill>
                  <a:srgbClr val="000000"/>
                </a:solidFill>
                <a:latin typeface="Arial"/>
                <a:ea typeface="Arial"/>
                <a:cs typeface="Arial"/>
                <a:sym typeface="Arial"/>
              </a:endParaRPr>
            </a:p>
          </p:txBody>
        </p:sp>
        <p:sp>
          <p:nvSpPr>
            <p:cNvPr id="332" name="Google Shape;332;p32"/>
            <p:cNvSpPr txBox="1"/>
            <p:nvPr/>
          </p:nvSpPr>
          <p:spPr>
            <a:xfrm>
              <a:off x="0" y="3483823"/>
              <a:ext cx="11398729" cy="4089582"/>
            </a:xfrm>
            <a:prstGeom prst="rect">
              <a:avLst/>
            </a:prstGeom>
            <a:noFill/>
            <a:ln>
              <a:noFill/>
            </a:ln>
          </p:spPr>
          <p:txBody>
            <a:bodyPr spcFirstLastPara="1" wrap="square" lIns="0" tIns="0" rIns="0" bIns="0" anchor="t" anchorCtr="0">
              <a:spAutoFit/>
            </a:bodyPr>
            <a:lstStyle/>
            <a:p>
              <a:pPr marL="0" marR="0" lvl="0" indent="0" algn="l" rtl="0">
                <a:lnSpc>
                  <a:spcPct val="137235"/>
                </a:lnSpc>
                <a:spcBef>
                  <a:spcPts val="0"/>
                </a:spcBef>
                <a:spcAft>
                  <a:spcPts val="0"/>
                </a:spcAft>
                <a:buClr>
                  <a:srgbClr val="000000"/>
                </a:buClr>
                <a:buSzPts val="1700"/>
                <a:buFont typeface="Arial"/>
                <a:buNone/>
              </a:pPr>
              <a:r>
                <a:rPr lang="en-US" sz="1700" b="1" i="0" u="none" strike="noStrike" cap="none">
                  <a:solidFill>
                    <a:srgbClr val="3E3E3D"/>
                  </a:solidFill>
                  <a:latin typeface="Montserrat"/>
                  <a:ea typeface="Montserrat"/>
                  <a:cs typeface="Montserrat"/>
                  <a:sym typeface="Montserrat"/>
                </a:rPr>
                <a:t>Pieļaujamo kavējumu skaits:</a:t>
              </a:r>
              <a:r>
                <a:rPr lang="en-US" sz="1700" b="0" i="0" u="none" strike="noStrike" cap="none">
                  <a:solidFill>
                    <a:srgbClr val="3E3E3D"/>
                  </a:solidFill>
                  <a:latin typeface="Montserrat"/>
                  <a:ea typeface="Montserrat"/>
                  <a:cs typeface="Montserrat"/>
                  <a:sym typeface="Montserrat"/>
                </a:rPr>
                <a:t> ir 20% no kopīga stundu apjomā , jeb 32 akadēmiskās stundas, kas iekļauj, gan klātienes nodarbības , gan neklātiene pildītos patstāvīgus darbus.</a:t>
              </a:r>
              <a:endParaRPr sz="1400" b="0" i="0" u="none" strike="noStrike" cap="none">
                <a:solidFill>
                  <a:srgbClr val="000000"/>
                </a:solidFill>
                <a:latin typeface="Arial"/>
                <a:ea typeface="Arial"/>
                <a:cs typeface="Arial"/>
                <a:sym typeface="Arial"/>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a:solidFill>
                  <a:srgbClr val="3E3E3D"/>
                </a:solidFill>
                <a:latin typeface="Montserrat"/>
                <a:ea typeface="Montserrat"/>
                <a:cs typeface="Montserrat"/>
                <a:sym typeface="Montserrat"/>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a:solidFill>
                  <a:srgbClr val="FF1616"/>
                </a:solidFill>
                <a:latin typeface="Montserrat"/>
                <a:ea typeface="Montserrat"/>
                <a:cs typeface="Montserrat"/>
                <a:sym typeface="Montserrat"/>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a:solidFill>
                  <a:srgbClr val="FF1616"/>
                </a:solidFill>
                <a:latin typeface="Montserrat"/>
                <a:ea typeface="Montserrat"/>
                <a:cs typeface="Montserrat"/>
                <a:sym typeface="Montserrat"/>
              </a:endParaRPr>
            </a:p>
          </p:txBody>
        </p:sp>
      </p:grpSp>
      <p:sp>
        <p:nvSpPr>
          <p:cNvPr id="333" name="Google Shape;333;p32"/>
          <p:cNvSpPr txBox="1"/>
          <p:nvPr/>
        </p:nvSpPr>
        <p:spPr>
          <a:xfrm>
            <a:off x="2396162" y="1503654"/>
            <a:ext cx="900547" cy="795026"/>
          </a:xfrm>
          <a:prstGeom prst="rect">
            <a:avLst/>
          </a:prstGeom>
          <a:noFill/>
          <a:ln>
            <a:noFill/>
          </a:ln>
        </p:spPr>
        <p:txBody>
          <a:bodyPr spcFirstLastPara="1" wrap="square" lIns="0" tIns="0" rIns="0" bIns="0" anchor="t" anchorCtr="0">
            <a:spAutoFit/>
          </a:bodyPr>
          <a:lstStyle/>
          <a:p>
            <a:pPr marL="0" marR="0" lvl="0" indent="0" algn="l" rtl="0">
              <a:lnSpc>
                <a:spcPct val="120754"/>
              </a:lnSpc>
              <a:spcBef>
                <a:spcPts val="0"/>
              </a:spcBef>
              <a:spcAft>
                <a:spcPts val="0"/>
              </a:spcAft>
              <a:buClr>
                <a:srgbClr val="000000"/>
              </a:buClr>
              <a:buSzPts val="5300"/>
              <a:buFont typeface="Arial"/>
              <a:buNone/>
            </a:pPr>
            <a:r>
              <a:rPr lang="en-US" sz="5300" b="0" i="0" u="none" strike="noStrike" cap="none">
                <a:solidFill>
                  <a:srgbClr val="B75F28"/>
                </a:solidFill>
                <a:latin typeface="Montserrat SemiBold"/>
                <a:ea typeface="Montserrat SemiBold"/>
                <a:cs typeface="Montserrat SemiBold"/>
                <a:sym typeface="Montserrat SemiBold"/>
              </a:rPr>
              <a:t>1</a:t>
            </a:r>
            <a:endParaRPr sz="1400" b="0" i="0" u="none" strike="noStrike" cap="none">
              <a:solidFill>
                <a:srgbClr val="000000"/>
              </a:solidFill>
              <a:latin typeface="Arial"/>
              <a:ea typeface="Arial"/>
              <a:cs typeface="Arial"/>
              <a:sym typeface="Arial"/>
            </a:endParaRPr>
          </a:p>
        </p:txBody>
      </p:sp>
      <p:sp>
        <p:nvSpPr>
          <p:cNvPr id="8" name="Google Shape;221;p25">
            <a:extLst>
              <a:ext uri="{FF2B5EF4-FFF2-40B4-BE49-F238E27FC236}">
                <a16:creationId xmlns:a16="http://schemas.microsoft.com/office/drawing/2014/main" id="{9CBAE622-D976-4E7C-B8CD-93153B14E750}"/>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3"/>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grpSp>
        <p:nvGrpSpPr>
          <p:cNvPr id="339" name="Google Shape;339;p33"/>
          <p:cNvGrpSpPr/>
          <p:nvPr/>
        </p:nvGrpSpPr>
        <p:grpSpPr>
          <a:xfrm>
            <a:off x="3597485" y="1492541"/>
            <a:ext cx="6135207" cy="4261357"/>
            <a:chOff x="0" y="-9525"/>
            <a:chExt cx="12270415" cy="8522714"/>
          </a:xfrm>
        </p:grpSpPr>
        <p:sp>
          <p:nvSpPr>
            <p:cNvPr id="340" name="Google Shape;340;p33"/>
            <p:cNvSpPr txBox="1"/>
            <p:nvPr/>
          </p:nvSpPr>
          <p:spPr>
            <a:xfrm>
              <a:off x="0" y="-9525"/>
              <a:ext cx="12270415" cy="1436290"/>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Patstāvīgie darbi</a:t>
              </a:r>
              <a:endParaRPr sz="1400" b="0" i="0" u="none" strike="noStrike" cap="none">
                <a:solidFill>
                  <a:srgbClr val="000000"/>
                </a:solidFill>
                <a:latin typeface="Arial"/>
                <a:ea typeface="Arial"/>
                <a:cs typeface="Arial"/>
                <a:sym typeface="Arial"/>
              </a:endParaRPr>
            </a:p>
          </p:txBody>
        </p:sp>
        <p:sp>
          <p:nvSpPr>
            <p:cNvPr id="341" name="Google Shape;341;p33"/>
            <p:cNvSpPr txBox="1"/>
            <p:nvPr/>
          </p:nvSpPr>
          <p:spPr>
            <a:xfrm>
              <a:off x="0" y="2061423"/>
              <a:ext cx="11398729" cy="6451766"/>
            </a:xfrm>
            <a:prstGeom prst="rect">
              <a:avLst/>
            </a:prstGeom>
            <a:noFill/>
            <a:ln>
              <a:noFill/>
            </a:ln>
          </p:spPr>
          <p:txBody>
            <a:bodyPr spcFirstLastPara="1" wrap="square" lIns="0" tIns="0" rIns="0" bIns="0" anchor="t" anchorCtr="0">
              <a:spAutoFit/>
            </a:bodyPr>
            <a:lstStyle/>
            <a:p>
              <a:pPr marL="0" marR="0" lvl="0" indent="0" algn="l" rtl="0">
                <a:lnSpc>
                  <a:spcPct val="137235"/>
                </a:lnSpc>
                <a:spcBef>
                  <a:spcPts val="0"/>
                </a:spcBef>
                <a:spcAft>
                  <a:spcPts val="0"/>
                </a:spcAft>
                <a:buClr>
                  <a:srgbClr val="000000"/>
                </a:buClr>
                <a:buSzPts val="1700"/>
                <a:buFont typeface="Arial"/>
                <a:buNone/>
              </a:pPr>
              <a:r>
                <a:rPr lang="en-US" sz="1700" b="1" i="0" u="none" strike="noStrike" cap="none" dirty="0" err="1">
                  <a:solidFill>
                    <a:srgbClr val="3E3E3D"/>
                  </a:solidFill>
                  <a:latin typeface="Montserrat"/>
                  <a:ea typeface="Montserrat"/>
                  <a:cs typeface="Montserrat"/>
                  <a:sym typeface="Montserrat"/>
                </a:rPr>
                <a:t>Patstāvīgie</a:t>
              </a:r>
              <a:r>
                <a:rPr lang="en-US" sz="1700" b="1" i="0" u="none" strike="noStrike" cap="none" dirty="0">
                  <a:solidFill>
                    <a:srgbClr val="3E3E3D"/>
                  </a:solidFill>
                  <a:latin typeface="Montserrat"/>
                  <a:ea typeface="Montserrat"/>
                  <a:cs typeface="Montserrat"/>
                  <a:sym typeface="Montserrat"/>
                </a:rPr>
                <a:t> </a:t>
              </a:r>
              <a:r>
                <a:rPr lang="en-US" sz="1700" b="1" i="0" u="none" strike="noStrike" cap="none" dirty="0" err="1">
                  <a:solidFill>
                    <a:srgbClr val="3E3E3D"/>
                  </a:solidFill>
                  <a:latin typeface="Montserrat"/>
                  <a:ea typeface="Montserrat"/>
                  <a:cs typeface="Montserrat"/>
                  <a:sym typeface="Montserrat"/>
                </a:rPr>
                <a:t>darbi</a:t>
              </a:r>
              <a:r>
                <a:rPr lang="en-US" sz="1700" b="1" i="0" u="none" strike="noStrike" cap="none" dirty="0">
                  <a:solidFill>
                    <a:srgbClr val="3E3E3D"/>
                  </a:solidFill>
                  <a:latin typeface="Montserrat"/>
                  <a:ea typeface="Montserrat"/>
                  <a:cs typeface="Montserrat"/>
                  <a:sym typeface="Montserrat"/>
                </a:rPr>
                <a:t>, to </a:t>
              </a:r>
              <a:r>
                <a:rPr lang="en-US" sz="1700" b="1" i="0" u="none" strike="noStrike" cap="none" dirty="0" err="1">
                  <a:solidFill>
                    <a:srgbClr val="3E3E3D"/>
                  </a:solidFill>
                  <a:latin typeface="Montserrat"/>
                  <a:ea typeface="Montserrat"/>
                  <a:cs typeface="Montserrat"/>
                  <a:sym typeface="Montserrat"/>
                </a:rPr>
                <a:t>iesniegšanas</a:t>
              </a:r>
              <a:r>
                <a:rPr lang="en-US" sz="1700" b="1" i="0" u="none" strike="noStrike" cap="none" dirty="0">
                  <a:solidFill>
                    <a:srgbClr val="3E3E3D"/>
                  </a:solidFill>
                  <a:latin typeface="Montserrat"/>
                  <a:ea typeface="Montserrat"/>
                  <a:cs typeface="Montserrat"/>
                  <a:sym typeface="Montserrat"/>
                </a:rPr>
                <a:t> </a:t>
              </a:r>
              <a:r>
                <a:rPr lang="en-US" sz="1700" b="1" i="0" u="none" strike="noStrike" cap="none" dirty="0" err="1">
                  <a:solidFill>
                    <a:srgbClr val="3E3E3D"/>
                  </a:solidFill>
                  <a:latin typeface="Montserrat"/>
                  <a:ea typeface="Montserrat"/>
                  <a:cs typeface="Montserrat"/>
                  <a:sym typeface="Montserrat"/>
                </a:rPr>
                <a:t>termiņi</a:t>
              </a:r>
              <a:r>
                <a:rPr lang="en-US" sz="1700" b="1" i="0" u="none" strike="noStrike" cap="none" dirty="0">
                  <a:solidFill>
                    <a:srgbClr val="3E3E3D"/>
                  </a:solidFill>
                  <a:latin typeface="Montserrat"/>
                  <a:ea typeface="Montserrat"/>
                  <a:cs typeface="Montserrat"/>
                  <a:sym typeface="Montserrat"/>
                </a:rPr>
                <a:t> un </a:t>
              </a:r>
              <a:r>
                <a:rPr lang="en-US" sz="1700" b="1" i="0" u="none" strike="noStrike" cap="none" dirty="0" err="1">
                  <a:solidFill>
                    <a:srgbClr val="3E3E3D"/>
                  </a:solidFill>
                  <a:latin typeface="Montserrat"/>
                  <a:ea typeface="Montserrat"/>
                  <a:cs typeface="Montserrat"/>
                  <a:sym typeface="Montserrat"/>
                </a:rPr>
                <a:t>vērtēšanas</a:t>
              </a:r>
              <a:r>
                <a:rPr lang="en-US" sz="1700" b="1" i="0" u="none" strike="noStrike" cap="none" dirty="0">
                  <a:solidFill>
                    <a:srgbClr val="3E3E3D"/>
                  </a:solidFill>
                  <a:latin typeface="Montserrat"/>
                  <a:ea typeface="Montserrat"/>
                  <a:cs typeface="Montserrat"/>
                  <a:sym typeface="Montserrat"/>
                </a:rPr>
                <a:t> </a:t>
              </a:r>
              <a:r>
                <a:rPr lang="en-US" sz="1700" b="1" i="0" u="none" strike="noStrike" cap="none" dirty="0" err="1">
                  <a:solidFill>
                    <a:srgbClr val="3E3E3D"/>
                  </a:solidFill>
                  <a:latin typeface="Montserrat"/>
                  <a:ea typeface="Montserrat"/>
                  <a:cs typeface="Montserrat"/>
                  <a:sym typeface="Montserrat"/>
                </a:rPr>
                <a:t>kritēriji</a:t>
              </a:r>
              <a:r>
                <a:rPr lang="en-US" sz="1700" b="1" i="0" u="none" strike="noStrike" cap="none" dirty="0">
                  <a:solidFill>
                    <a:srgbClr val="3E3E3D"/>
                  </a:solidFill>
                  <a:latin typeface="Montserrat"/>
                  <a:ea typeface="Montserrat"/>
                  <a:cs typeface="Montserrat"/>
                  <a:sym typeface="Montserrat"/>
                </a:rPr>
                <a:t>:</a:t>
              </a:r>
              <a:endParaRPr sz="1400" b="0" i="0" u="none" strike="noStrike" cap="none" dirty="0">
                <a:solidFill>
                  <a:srgbClr val="000000"/>
                </a:solidFill>
                <a:latin typeface="Arial"/>
                <a:ea typeface="Arial"/>
                <a:cs typeface="Arial"/>
                <a:sym typeface="Arial"/>
              </a:endParaRPr>
            </a:p>
            <a:p>
              <a:pPr marL="0" marR="0" lvl="0" indent="0" algn="l" rtl="0">
                <a:lnSpc>
                  <a:spcPct val="137235"/>
                </a:lnSpc>
                <a:spcBef>
                  <a:spcPts val="0"/>
                </a:spcBef>
                <a:spcAft>
                  <a:spcPts val="0"/>
                </a:spcAft>
                <a:buClr>
                  <a:srgbClr val="000000"/>
                </a:buClr>
                <a:buSzPts val="1700"/>
                <a:buFont typeface="Arial"/>
                <a:buNone/>
              </a:pPr>
              <a:endParaRPr sz="1700" b="1" i="0" u="none" strike="noStrike" cap="none" dirty="0">
                <a:solidFill>
                  <a:srgbClr val="3E3E3D"/>
                </a:solidFill>
                <a:latin typeface="Montserrat"/>
                <a:ea typeface="Montserrat"/>
                <a:cs typeface="Montserrat"/>
                <a:sym typeface="Montserrat"/>
              </a:endParaRPr>
            </a:p>
            <a:p>
              <a:pPr marL="0" marR="0" lvl="0" indent="0" algn="l" rtl="0">
                <a:lnSpc>
                  <a:spcPct val="137235"/>
                </a:lnSpc>
                <a:spcBef>
                  <a:spcPts val="0"/>
                </a:spcBef>
                <a:spcAft>
                  <a:spcPts val="0"/>
                </a:spcAft>
                <a:buClr>
                  <a:srgbClr val="000000"/>
                </a:buClr>
                <a:buSzPts val="1700"/>
                <a:buFont typeface="Arial"/>
                <a:buNone/>
              </a:pPr>
              <a:r>
                <a:rPr lang="en-US" sz="1700" b="0" i="0" u="none" strike="noStrike" cap="none" dirty="0" err="1">
                  <a:solidFill>
                    <a:srgbClr val="3E3E3D"/>
                  </a:solidFill>
                  <a:latin typeface="Montserrat"/>
                  <a:ea typeface="Montserrat"/>
                  <a:cs typeface="Montserrat"/>
                  <a:sym typeface="Montserrat"/>
                </a:rPr>
                <a:t>Patstāvīgus</a:t>
              </a:r>
              <a:r>
                <a:rPr lang="en-US" sz="1700" b="0" i="0" u="none" strike="noStrike" cap="none" dirty="0">
                  <a:solidFill>
                    <a:srgbClr val="3E3E3D"/>
                  </a:solidFill>
                  <a:latin typeface="Montserrat"/>
                  <a:ea typeface="Montserrat"/>
                  <a:cs typeface="Montserrat"/>
                  <a:sym typeface="Montserrat"/>
                </a:rPr>
                <a:t> </a:t>
              </a:r>
              <a:r>
                <a:rPr lang="en-US" sz="1700" b="0" i="0" u="none" strike="noStrike" cap="none" dirty="0" err="1">
                  <a:solidFill>
                    <a:srgbClr val="3E3E3D"/>
                  </a:solidFill>
                  <a:latin typeface="Montserrat"/>
                  <a:ea typeface="Montserrat"/>
                  <a:cs typeface="Montserrat"/>
                  <a:sym typeface="Montserrat"/>
                </a:rPr>
                <a:t>darbus</a:t>
              </a:r>
              <a:r>
                <a:rPr lang="en-US" sz="1700" b="0" i="0" u="none" strike="noStrike" cap="none" dirty="0">
                  <a:solidFill>
                    <a:srgbClr val="3E3E3D"/>
                  </a:solidFill>
                  <a:latin typeface="Montserrat"/>
                  <a:ea typeface="Montserrat"/>
                  <a:cs typeface="Montserrat"/>
                  <a:sym typeface="Montserrat"/>
                </a:rPr>
                <a:t> </a:t>
              </a:r>
              <a:r>
                <a:rPr lang="en-US" sz="1700" b="0" i="0" u="none" strike="noStrike" cap="none" dirty="0" err="1">
                  <a:solidFill>
                    <a:srgbClr val="3E3E3D"/>
                  </a:solidFill>
                  <a:latin typeface="Montserrat"/>
                  <a:ea typeface="Montserrat"/>
                  <a:cs typeface="Montserrat"/>
                  <a:sym typeface="Montserrat"/>
                </a:rPr>
                <a:t>nepieciešams</a:t>
              </a:r>
              <a:r>
                <a:rPr lang="en-US" sz="1700" b="0" i="0" u="none" strike="noStrike" cap="none" dirty="0">
                  <a:solidFill>
                    <a:srgbClr val="3E3E3D"/>
                  </a:solidFill>
                  <a:latin typeface="Montserrat"/>
                  <a:ea typeface="Montserrat"/>
                  <a:cs typeface="Montserrat"/>
                  <a:sym typeface="Montserrat"/>
                </a:rPr>
                <a:t> </a:t>
              </a:r>
              <a:r>
                <a:rPr lang="en-US" sz="1700" b="0" i="0" u="none" strike="noStrike" cap="none" dirty="0" err="1">
                  <a:solidFill>
                    <a:srgbClr val="3E3E3D"/>
                  </a:solidFill>
                  <a:latin typeface="Montserrat"/>
                  <a:ea typeface="Montserrat"/>
                  <a:cs typeface="Montserrat"/>
                  <a:sym typeface="Montserrat"/>
                </a:rPr>
                <a:t>nodot</a:t>
              </a:r>
              <a:r>
                <a:rPr lang="en-US" sz="1700" b="0" i="0" u="none" strike="noStrike" cap="none" dirty="0">
                  <a:solidFill>
                    <a:srgbClr val="3E3E3D"/>
                  </a:solidFill>
                  <a:latin typeface="Montserrat"/>
                  <a:ea typeface="Montserrat"/>
                  <a:cs typeface="Montserrat"/>
                  <a:sym typeface="Montserrat"/>
                </a:rPr>
                <a:t> , </a:t>
              </a:r>
              <a:r>
                <a:rPr lang="lv-LV" sz="1700" b="0" i="0" u="none" strike="noStrike" cap="none" dirty="0">
                  <a:solidFill>
                    <a:srgbClr val="3E3E3D"/>
                  </a:solidFill>
                  <a:latin typeface="Montserrat"/>
                  <a:ea typeface="Montserrat"/>
                  <a:cs typeface="Montserrat"/>
                  <a:sym typeface="Montserrat"/>
                </a:rPr>
                <a:t>saglabājot </a:t>
              </a:r>
              <a:r>
                <a:rPr lang="lv-LV" sz="1700" b="0" i="0" u="none" strike="noStrike" cap="none" dirty="0" err="1">
                  <a:solidFill>
                    <a:srgbClr val="3E3E3D"/>
                  </a:solidFill>
                  <a:latin typeface="Montserrat"/>
                  <a:ea typeface="Montserrat"/>
                  <a:cs typeface="Montserrat"/>
                  <a:sym typeface="Montserrat"/>
                </a:rPr>
                <a:t>GitHub</a:t>
              </a:r>
              <a:r>
                <a:rPr lang="en-US" sz="1700" b="0" i="0" u="none" strike="noStrike" cap="none" dirty="0">
                  <a:solidFill>
                    <a:srgbClr val="3E3E3D"/>
                  </a:solidFill>
                  <a:latin typeface="Montserrat"/>
                  <a:ea typeface="Montserrat"/>
                  <a:cs typeface="Montserrat"/>
                  <a:sym typeface="Montserrat"/>
                </a:rPr>
                <a:t> </a:t>
              </a:r>
              <a:r>
                <a:rPr lang="en-US" sz="1700" b="0" i="0" u="none" strike="noStrike" cap="none" dirty="0" err="1">
                  <a:solidFill>
                    <a:srgbClr val="3E3E3D"/>
                  </a:solidFill>
                  <a:latin typeface="Montserrat"/>
                  <a:ea typeface="Montserrat"/>
                  <a:cs typeface="Montserrat"/>
                  <a:sym typeface="Montserrat"/>
                </a:rPr>
                <a:t>vietnē</a:t>
              </a:r>
              <a:r>
                <a:rPr lang="en-US" sz="1700" b="0" i="0" u="none" strike="noStrike" cap="none" dirty="0">
                  <a:solidFill>
                    <a:srgbClr val="3E3E3D"/>
                  </a:solidFill>
                  <a:latin typeface="Montserrat"/>
                  <a:ea typeface="Montserrat"/>
                  <a:cs typeface="Montserrat"/>
                  <a:sym typeface="Montserrat"/>
                </a:rPr>
                <a:t> </a:t>
              </a:r>
              <a:r>
                <a:rPr lang="lv-LV" sz="1700" b="0" i="0" u="none" strike="noStrike" cap="none" dirty="0">
                  <a:solidFill>
                    <a:srgbClr val="3E3E3D"/>
                  </a:solidFill>
                  <a:latin typeface="Montserrat"/>
                  <a:ea typeface="Montserrat"/>
                  <a:cs typeface="Montserrat"/>
                  <a:sym typeface="Montserrat"/>
                </a:rPr>
                <a:t>ar </a:t>
              </a:r>
              <a:r>
                <a:rPr lang="lv-LV" sz="1700" b="0" i="0" u="none" strike="noStrike" cap="none" dirty="0" err="1">
                  <a:solidFill>
                    <a:srgbClr val="3E3E3D"/>
                  </a:solidFill>
                  <a:latin typeface="Montserrat"/>
                  <a:ea typeface="Montserrat"/>
                  <a:cs typeface="Montserrat"/>
                  <a:sym typeface="Montserrat"/>
                </a:rPr>
                <a:t>Git</a:t>
              </a:r>
              <a:r>
                <a:rPr lang="lv-LV" sz="1700" b="0" i="0" u="none" strike="noStrike" cap="none" dirty="0">
                  <a:solidFill>
                    <a:srgbClr val="3E3E3D"/>
                  </a:solidFill>
                  <a:latin typeface="Montserrat"/>
                  <a:ea typeface="Montserrat"/>
                  <a:cs typeface="Montserrat"/>
                  <a:sym typeface="Montserrat"/>
                </a:rPr>
                <a:t> klienta programmu</a:t>
              </a:r>
              <a:r>
                <a:rPr lang="en-US" sz="1700" b="0" i="0" u="none" strike="noStrike" cap="none" dirty="0">
                  <a:solidFill>
                    <a:srgbClr val="3E3E3D"/>
                  </a:solidFill>
                  <a:latin typeface="Montserrat"/>
                  <a:ea typeface="Montserrat"/>
                  <a:cs typeface="Montserrat"/>
                  <a:sym typeface="Montserrat"/>
                </a:rPr>
                <a:t> </a:t>
              </a:r>
              <a:r>
                <a:rPr lang="en-US" sz="1700" b="0" i="0" u="none" strike="noStrike" cap="none" dirty="0" err="1">
                  <a:solidFill>
                    <a:srgbClr val="3E3E3D"/>
                  </a:solidFill>
                  <a:latin typeface="Montserrat"/>
                  <a:ea typeface="Montserrat"/>
                  <a:cs typeface="Montserrat"/>
                  <a:sym typeface="Montserrat"/>
                </a:rPr>
                <a:t>līdz</a:t>
              </a:r>
              <a:r>
                <a:rPr lang="en-US" sz="1700" b="0" i="0" u="none" strike="noStrike" cap="none" dirty="0">
                  <a:solidFill>
                    <a:srgbClr val="3E3E3D"/>
                  </a:solidFill>
                  <a:latin typeface="Montserrat"/>
                  <a:ea typeface="Montserrat"/>
                  <a:cs typeface="Montserrat"/>
                  <a:sym typeface="Montserrat"/>
                </a:rPr>
                <a:t> </a:t>
              </a:r>
              <a:r>
                <a:rPr lang="en-US" sz="1700" b="0" i="0" u="none" strike="noStrike" cap="none" dirty="0" err="1">
                  <a:solidFill>
                    <a:srgbClr val="3E3E3D"/>
                  </a:solidFill>
                  <a:latin typeface="Montserrat"/>
                  <a:ea typeface="Montserrat"/>
                  <a:cs typeface="Montserrat"/>
                  <a:sym typeface="Montserrat"/>
                </a:rPr>
                <a:t>termiņam</a:t>
              </a:r>
              <a:r>
                <a:rPr lang="en-US" sz="1700" b="0" i="0" u="none" strike="noStrike" cap="none" dirty="0">
                  <a:solidFill>
                    <a:srgbClr val="3E3E3D"/>
                  </a:solidFill>
                  <a:latin typeface="Montserrat"/>
                  <a:ea typeface="Montserrat"/>
                  <a:cs typeface="Montserrat"/>
                  <a:sym typeface="Montserrat"/>
                </a:rPr>
                <a:t>, kas </a:t>
              </a:r>
              <a:r>
                <a:rPr lang="en-US" sz="1700" b="0" i="0" u="none" strike="noStrike" cap="none" dirty="0" err="1">
                  <a:solidFill>
                    <a:srgbClr val="3E3E3D"/>
                  </a:solidFill>
                  <a:latin typeface="Montserrat"/>
                  <a:ea typeface="Montserrat"/>
                  <a:cs typeface="Montserrat"/>
                  <a:sym typeface="Montserrat"/>
                </a:rPr>
                <a:t>ir</a:t>
              </a:r>
              <a:r>
                <a:rPr lang="en-US" sz="1700" b="0" i="0" u="none" strike="noStrike" cap="none" dirty="0">
                  <a:solidFill>
                    <a:srgbClr val="3E3E3D"/>
                  </a:solidFill>
                  <a:latin typeface="Montserrat"/>
                  <a:ea typeface="Montserrat"/>
                  <a:cs typeface="Montserrat"/>
                  <a:sym typeface="Montserrat"/>
                </a:rPr>
                <a:t> </a:t>
              </a:r>
              <a:r>
                <a:rPr lang="en-US" sz="1700" b="0" i="0" u="none" strike="noStrike" cap="none" dirty="0" err="1">
                  <a:solidFill>
                    <a:srgbClr val="3E3E3D"/>
                  </a:solidFill>
                  <a:latin typeface="Montserrat"/>
                  <a:ea typeface="Montserrat"/>
                  <a:cs typeface="Montserrat"/>
                  <a:sym typeface="Montserrat"/>
                </a:rPr>
                <a:t>noradīts</a:t>
              </a:r>
              <a:r>
                <a:rPr lang="en-US" sz="1700" b="0" i="0" u="none" strike="noStrike" cap="none" dirty="0">
                  <a:solidFill>
                    <a:srgbClr val="3E3E3D"/>
                  </a:solidFill>
                  <a:latin typeface="Montserrat"/>
                  <a:ea typeface="Montserrat"/>
                  <a:cs typeface="Montserrat"/>
                  <a:sym typeface="Montserrat"/>
                </a:rPr>
                <a:t> </a:t>
              </a:r>
              <a:r>
                <a:rPr lang="en-US" sz="1700" b="0" i="0" u="none" strike="noStrike" cap="none" dirty="0" err="1">
                  <a:solidFill>
                    <a:srgbClr val="3E3E3D"/>
                  </a:solidFill>
                  <a:latin typeface="Montserrat"/>
                  <a:ea typeface="Montserrat"/>
                  <a:cs typeface="Montserrat"/>
                  <a:sym typeface="Montserrat"/>
                </a:rPr>
                <a:t>darba</a:t>
              </a:r>
              <a:r>
                <a:rPr lang="en-US" sz="1700" b="0" i="0" u="none" strike="noStrike" cap="none" dirty="0">
                  <a:solidFill>
                    <a:srgbClr val="3E3E3D"/>
                  </a:solidFill>
                  <a:latin typeface="Montserrat"/>
                  <a:ea typeface="Montserrat"/>
                  <a:cs typeface="Montserrat"/>
                  <a:sym typeface="Montserrat"/>
                </a:rPr>
                <a:t> </a:t>
              </a:r>
              <a:r>
                <a:rPr lang="en-US" sz="1700" b="0" i="0" u="none" strike="noStrike" cap="none" dirty="0" err="1">
                  <a:solidFill>
                    <a:srgbClr val="3E3E3D"/>
                  </a:solidFill>
                  <a:latin typeface="Montserrat"/>
                  <a:ea typeface="Montserrat"/>
                  <a:cs typeface="Montserrat"/>
                  <a:sym typeface="Montserrat"/>
                </a:rPr>
                <a:t>nodošanas</a:t>
              </a:r>
              <a:r>
                <a:rPr lang="en-US" sz="1700" b="0" i="0" u="none" strike="noStrike" cap="none" dirty="0">
                  <a:solidFill>
                    <a:srgbClr val="3E3E3D"/>
                  </a:solidFill>
                  <a:latin typeface="Montserrat"/>
                  <a:ea typeface="Montserrat"/>
                  <a:cs typeface="Montserrat"/>
                  <a:sym typeface="Montserrat"/>
                </a:rPr>
                <a:t> </a:t>
              </a:r>
              <a:r>
                <a:rPr lang="en-US" sz="1700" b="0" i="0" u="none" strike="noStrike" cap="none" dirty="0" err="1">
                  <a:solidFill>
                    <a:srgbClr val="3E3E3D"/>
                  </a:solidFill>
                  <a:latin typeface="Montserrat"/>
                  <a:ea typeface="Montserrat"/>
                  <a:cs typeface="Montserrat"/>
                  <a:sym typeface="Montserrat"/>
                </a:rPr>
                <a:t>laikā</a:t>
              </a:r>
              <a:r>
                <a:rPr lang="en-US" sz="1700" b="0" i="0" u="none" strike="noStrike" cap="none" dirty="0">
                  <a:solidFill>
                    <a:srgbClr val="3E3E3D"/>
                  </a:solidFill>
                  <a:latin typeface="Montserrat"/>
                  <a:ea typeface="Montserrat"/>
                  <a:cs typeface="Montserrat"/>
                  <a:sym typeface="Montserrat"/>
                </a:rPr>
                <a:t>.</a:t>
              </a:r>
              <a:r>
                <a:rPr lang="lv-LV" sz="1700" b="0" i="0" u="none" strike="noStrike" cap="none" dirty="0">
                  <a:solidFill>
                    <a:srgbClr val="3E3E3D"/>
                  </a:solidFill>
                  <a:latin typeface="Montserrat"/>
                  <a:ea typeface="Montserrat"/>
                  <a:cs typeface="Montserrat"/>
                  <a:sym typeface="Montserrat"/>
                </a:rPr>
                <a:t> Kas ir </a:t>
              </a:r>
              <a:r>
                <a:rPr lang="lv-LV" sz="1700" b="0" i="0" u="none" strike="noStrike" cap="none" dirty="0" err="1">
                  <a:solidFill>
                    <a:srgbClr val="3E3E3D"/>
                  </a:solidFill>
                  <a:latin typeface="Montserrat"/>
                  <a:ea typeface="Montserrat"/>
                  <a:cs typeface="Montserrat"/>
                  <a:sym typeface="Montserrat"/>
                </a:rPr>
                <a:t>Git</a:t>
              </a:r>
              <a:r>
                <a:rPr lang="lv-LV" sz="1700" dirty="0">
                  <a:solidFill>
                    <a:srgbClr val="3E3E3D"/>
                  </a:solidFill>
                  <a:latin typeface="Montserrat"/>
                  <a:ea typeface="Montserrat"/>
                  <a:cs typeface="Montserrat"/>
                  <a:sym typeface="Montserrat"/>
                </a:rPr>
                <a:t> un</a:t>
              </a:r>
              <a:r>
                <a:rPr lang="lv-LV" sz="1700" b="0" i="0" u="none" strike="noStrike" cap="none" dirty="0">
                  <a:solidFill>
                    <a:srgbClr val="3E3E3D"/>
                  </a:solidFill>
                  <a:latin typeface="Montserrat"/>
                  <a:ea typeface="Montserrat"/>
                  <a:cs typeface="Montserrat"/>
                  <a:sym typeface="Montserrat"/>
                </a:rPr>
                <a:t> </a:t>
              </a:r>
              <a:r>
                <a:rPr lang="lv-LV" sz="1700" b="0" i="0" u="none" strike="noStrike" cap="none" dirty="0" err="1">
                  <a:solidFill>
                    <a:srgbClr val="3E3E3D"/>
                  </a:solidFill>
                  <a:latin typeface="Montserrat"/>
                  <a:ea typeface="Montserrat"/>
                  <a:cs typeface="Montserrat"/>
                  <a:sym typeface="Montserrat"/>
                </a:rPr>
                <a:t>GitHub</a:t>
              </a:r>
              <a:r>
                <a:rPr lang="lv-LV" sz="1700" b="0" i="0" u="none" strike="noStrike" cap="none" dirty="0">
                  <a:solidFill>
                    <a:srgbClr val="3E3E3D"/>
                  </a:solidFill>
                  <a:latin typeface="Montserrat"/>
                  <a:ea typeface="Montserrat"/>
                  <a:cs typeface="Montserrat"/>
                  <a:sym typeface="Montserrat"/>
                </a:rPr>
                <a:t> izskatīsim šajā nodarbībā.</a:t>
              </a:r>
              <a:endParaRPr sz="1400" b="0" i="0" u="none" strike="noStrike" cap="none" dirty="0">
                <a:solidFill>
                  <a:srgbClr val="000000"/>
                </a:solidFill>
                <a:latin typeface="Arial"/>
                <a:ea typeface="Arial"/>
                <a:cs typeface="Arial"/>
                <a:sym typeface="Arial"/>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dirty="0">
                <a:solidFill>
                  <a:srgbClr val="3E3E3D"/>
                </a:solidFill>
                <a:latin typeface="Montserrat"/>
                <a:ea typeface="Montserrat"/>
                <a:cs typeface="Montserrat"/>
                <a:sym typeface="Montserrat"/>
              </a:endParaRPr>
            </a:p>
            <a:p>
              <a:pPr marL="0" marR="0" lvl="0" indent="0" algn="l" rtl="0">
                <a:lnSpc>
                  <a:spcPct val="137235"/>
                </a:lnSpc>
                <a:spcBef>
                  <a:spcPts val="0"/>
                </a:spcBef>
                <a:spcAft>
                  <a:spcPts val="0"/>
                </a:spcAft>
                <a:buClr>
                  <a:srgbClr val="000000"/>
                </a:buClr>
                <a:buSzPts val="1700"/>
                <a:buFont typeface="Arial"/>
                <a:buNone/>
              </a:pPr>
              <a:r>
                <a:rPr lang="en-US" sz="1700" b="0" i="0" u="none" strike="noStrike" cap="none" dirty="0" err="1">
                  <a:solidFill>
                    <a:srgbClr val="3E3E3D"/>
                  </a:solidFill>
                  <a:latin typeface="Montserrat"/>
                  <a:ea typeface="Montserrat"/>
                  <a:cs typeface="Montserrat"/>
                  <a:sym typeface="Montserrat"/>
                </a:rPr>
                <a:t>Piem</a:t>
              </a:r>
              <a:r>
                <a:rPr lang="en-US" sz="1700" b="0" i="0" u="none" strike="noStrike" cap="none" dirty="0">
                  <a:solidFill>
                    <a:srgbClr val="3E3E3D"/>
                  </a:solidFill>
                  <a:latin typeface="Montserrat"/>
                  <a:ea typeface="Montserrat"/>
                  <a:cs typeface="Montserrat"/>
                  <a:sym typeface="Montserrat"/>
                </a:rPr>
                <a:t>.  1.septembris 17:00</a:t>
              </a:r>
              <a:endParaRPr sz="1400" b="0" i="0" u="none" strike="noStrike" cap="none" dirty="0">
                <a:solidFill>
                  <a:srgbClr val="000000"/>
                </a:solidFill>
                <a:latin typeface="Arial"/>
                <a:ea typeface="Arial"/>
                <a:cs typeface="Arial"/>
                <a:sym typeface="Arial"/>
              </a:endParaRPr>
            </a:p>
          </p:txBody>
        </p:sp>
      </p:grpSp>
      <p:sp>
        <p:nvSpPr>
          <p:cNvPr id="344" name="Google Shape;344;p33"/>
          <p:cNvSpPr txBox="1"/>
          <p:nvPr/>
        </p:nvSpPr>
        <p:spPr>
          <a:xfrm>
            <a:off x="2396162" y="1503654"/>
            <a:ext cx="900547" cy="795026"/>
          </a:xfrm>
          <a:prstGeom prst="rect">
            <a:avLst/>
          </a:prstGeom>
          <a:noFill/>
          <a:ln>
            <a:noFill/>
          </a:ln>
        </p:spPr>
        <p:txBody>
          <a:bodyPr spcFirstLastPara="1" wrap="square" lIns="0" tIns="0" rIns="0" bIns="0" anchor="t" anchorCtr="0">
            <a:spAutoFit/>
          </a:bodyPr>
          <a:lstStyle/>
          <a:p>
            <a:pPr marL="0" marR="0" lvl="0" indent="0" algn="l" rtl="0">
              <a:lnSpc>
                <a:spcPct val="120754"/>
              </a:lnSpc>
              <a:spcBef>
                <a:spcPts val="0"/>
              </a:spcBef>
              <a:spcAft>
                <a:spcPts val="0"/>
              </a:spcAft>
              <a:buClr>
                <a:srgbClr val="000000"/>
              </a:buClr>
              <a:buSzPts val="5300"/>
              <a:buFont typeface="Arial"/>
              <a:buNone/>
            </a:pPr>
            <a:r>
              <a:rPr lang="en-US" sz="5300" b="0" i="0" u="none" strike="noStrike" cap="none">
                <a:solidFill>
                  <a:srgbClr val="B75F28"/>
                </a:solidFill>
                <a:latin typeface="Montserrat SemiBold"/>
                <a:ea typeface="Montserrat SemiBold"/>
                <a:cs typeface="Montserrat SemiBold"/>
                <a:sym typeface="Montserrat SemiBold"/>
              </a:rPr>
              <a:t>2</a:t>
            </a:r>
            <a:endParaRPr sz="1400" b="0" i="0" u="none" strike="noStrike" cap="none">
              <a:solidFill>
                <a:srgbClr val="000000"/>
              </a:solidFill>
              <a:latin typeface="Arial"/>
              <a:ea typeface="Arial"/>
              <a:cs typeface="Arial"/>
              <a:sym typeface="Arial"/>
            </a:endParaRPr>
          </a:p>
        </p:txBody>
      </p:sp>
      <p:sp>
        <p:nvSpPr>
          <p:cNvPr id="9" name="Google Shape;221;p25">
            <a:extLst>
              <a:ext uri="{FF2B5EF4-FFF2-40B4-BE49-F238E27FC236}">
                <a16:creationId xmlns:a16="http://schemas.microsoft.com/office/drawing/2014/main" id="{CC4AD49A-C26E-4434-99B0-87FC85270AB7}"/>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4"/>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grpSp>
        <p:nvGrpSpPr>
          <p:cNvPr id="350" name="Google Shape;350;p34"/>
          <p:cNvGrpSpPr/>
          <p:nvPr/>
        </p:nvGrpSpPr>
        <p:grpSpPr>
          <a:xfrm>
            <a:off x="2249881" y="1492541"/>
            <a:ext cx="8982974" cy="4270590"/>
            <a:chOff x="0" y="-9525"/>
            <a:chExt cx="17965948" cy="8541181"/>
          </a:xfrm>
        </p:grpSpPr>
        <p:sp>
          <p:nvSpPr>
            <p:cNvPr id="351" name="Google Shape;351;p34"/>
            <p:cNvSpPr txBox="1"/>
            <p:nvPr/>
          </p:nvSpPr>
          <p:spPr>
            <a:xfrm>
              <a:off x="0" y="-9525"/>
              <a:ext cx="17965948" cy="1436290"/>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Vērtēšanas kritēriji</a:t>
              </a:r>
              <a:endParaRPr sz="1400" b="0" i="0" u="none" strike="noStrike" cap="none">
                <a:solidFill>
                  <a:srgbClr val="000000"/>
                </a:solidFill>
                <a:latin typeface="Arial"/>
                <a:ea typeface="Arial"/>
                <a:cs typeface="Arial"/>
                <a:sym typeface="Arial"/>
              </a:endParaRPr>
            </a:p>
          </p:txBody>
        </p:sp>
        <p:sp>
          <p:nvSpPr>
            <p:cNvPr id="352" name="Google Shape;352;p34"/>
            <p:cNvSpPr txBox="1"/>
            <p:nvPr/>
          </p:nvSpPr>
          <p:spPr>
            <a:xfrm>
              <a:off x="0" y="2061423"/>
              <a:ext cx="16689652" cy="6470233"/>
            </a:xfrm>
            <a:prstGeom prst="rect">
              <a:avLst/>
            </a:prstGeom>
            <a:noFill/>
            <a:ln>
              <a:noFill/>
            </a:ln>
          </p:spPr>
          <p:txBody>
            <a:bodyPr spcFirstLastPara="1" wrap="square" lIns="0" tIns="0" rIns="0" bIns="0" anchor="t" anchorCtr="0">
              <a:spAutoFit/>
            </a:bodyPr>
            <a:lstStyle/>
            <a:p>
              <a:pPr marL="0" marR="0" lvl="0" indent="0" algn="l" rtl="0">
                <a:lnSpc>
                  <a:spcPct val="145812"/>
                </a:lnSpc>
                <a:spcBef>
                  <a:spcPts val="0"/>
                </a:spcBef>
                <a:spcAft>
                  <a:spcPts val="0"/>
                </a:spcAft>
                <a:buClr>
                  <a:srgbClr val="000000"/>
                </a:buClr>
                <a:buSzPts val="1600"/>
                <a:buFont typeface="Arial"/>
                <a:buNone/>
              </a:pPr>
              <a:r>
                <a:rPr lang="en-US" sz="1600" b="0" i="0" u="none" strike="noStrike" cap="none" dirty="0" err="1">
                  <a:solidFill>
                    <a:srgbClr val="3E3E3D"/>
                  </a:solidFill>
                  <a:latin typeface="Montserrat"/>
                  <a:ea typeface="Montserrat"/>
                  <a:cs typeface="Montserrat"/>
                  <a:sym typeface="Montserrat"/>
                </a:rPr>
                <a:t>Vērtēšanas</a:t>
              </a:r>
              <a:r>
                <a:rPr lang="en-US" sz="1600" b="0" i="0" u="none" strike="noStrike" cap="none" dirty="0">
                  <a:solidFill>
                    <a:srgbClr val="3E3E3D"/>
                  </a:solidFill>
                  <a:latin typeface="Montserrat"/>
                  <a:ea typeface="Montserrat"/>
                  <a:cs typeface="Montserrat"/>
                  <a:sym typeface="Montserrat"/>
                </a:rPr>
                <a:t> </a:t>
              </a:r>
              <a:r>
                <a:rPr lang="en-US" sz="1600" b="0" i="0" u="none" strike="noStrike" cap="none" dirty="0" err="1">
                  <a:solidFill>
                    <a:srgbClr val="3E3E3D"/>
                  </a:solidFill>
                  <a:latin typeface="Montserrat"/>
                  <a:ea typeface="Montserrat"/>
                  <a:cs typeface="Montserrat"/>
                  <a:sym typeface="Montserrat"/>
                </a:rPr>
                <a:t>kritērijs</a:t>
              </a:r>
              <a:r>
                <a:rPr lang="en-US" sz="1600" b="0" i="0" u="none" strike="noStrike" cap="none" dirty="0">
                  <a:solidFill>
                    <a:srgbClr val="3E3E3D"/>
                  </a:solidFill>
                  <a:latin typeface="Montserrat"/>
                  <a:ea typeface="Montserrat"/>
                  <a:cs typeface="Montserrat"/>
                  <a:sym typeface="Montserrat"/>
                </a:rPr>
                <a:t>:  </a:t>
              </a:r>
              <a:r>
                <a:rPr lang="en-US" sz="1600" b="0" i="0" u="none" strike="noStrike" cap="none" dirty="0" err="1">
                  <a:solidFill>
                    <a:srgbClr val="3E3E3D"/>
                  </a:solidFill>
                  <a:latin typeface="Montserrat"/>
                  <a:ea typeface="Montserrat"/>
                  <a:cs typeface="Montserrat"/>
                  <a:sym typeface="Montserrat"/>
                </a:rPr>
                <a:t>mājas</a:t>
              </a:r>
              <a:r>
                <a:rPr lang="en-US" sz="1600" b="0" i="0" u="none" strike="noStrike" cap="none" dirty="0">
                  <a:solidFill>
                    <a:srgbClr val="3E3E3D"/>
                  </a:solidFill>
                  <a:latin typeface="Montserrat"/>
                  <a:ea typeface="Montserrat"/>
                  <a:cs typeface="Montserrat"/>
                  <a:sym typeface="Montserrat"/>
                </a:rPr>
                <a:t> </a:t>
              </a:r>
              <a:r>
                <a:rPr lang="en-US" sz="1600" b="0" i="0" u="none" strike="noStrike" cap="none" dirty="0" err="1">
                  <a:solidFill>
                    <a:srgbClr val="3E3E3D"/>
                  </a:solidFill>
                  <a:latin typeface="Montserrat"/>
                  <a:ea typeface="Montserrat"/>
                  <a:cs typeface="Montserrat"/>
                  <a:sym typeface="Montserrat"/>
                </a:rPr>
                <a:t>darbs</a:t>
              </a:r>
              <a:r>
                <a:rPr lang="en-US" sz="1600" b="0" i="0" u="none" strike="noStrike" cap="none" dirty="0">
                  <a:solidFill>
                    <a:srgbClr val="3E3E3D"/>
                  </a:solidFill>
                  <a:latin typeface="Montserrat"/>
                  <a:ea typeface="Montserrat"/>
                  <a:cs typeface="Montserrat"/>
                  <a:sym typeface="Montserrat"/>
                </a:rPr>
                <a:t> </a:t>
              </a:r>
              <a:r>
                <a:rPr lang="en-US" sz="1600" b="0" i="0" u="none" strike="noStrike" cap="none" dirty="0" err="1">
                  <a:solidFill>
                    <a:srgbClr val="3E3E3D"/>
                  </a:solidFill>
                  <a:latin typeface="Montserrat"/>
                  <a:ea typeface="Montserrat"/>
                  <a:cs typeface="Montserrat"/>
                  <a:sym typeface="Montserrat"/>
                </a:rPr>
                <a:t>ir</a:t>
              </a:r>
              <a:r>
                <a:rPr lang="en-US" sz="1600" b="0" i="0" u="none" strike="noStrike" cap="none" dirty="0">
                  <a:solidFill>
                    <a:srgbClr val="3E3E3D"/>
                  </a:solidFill>
                  <a:latin typeface="Montserrat"/>
                  <a:ea typeface="Montserrat"/>
                  <a:cs typeface="Montserrat"/>
                  <a:sym typeface="Montserrat"/>
                </a:rPr>
                <a:t>  </a:t>
              </a:r>
              <a:r>
                <a:rPr lang="en-US" sz="1600" b="0" i="0" u="none" strike="noStrike" cap="none" dirty="0" err="1">
                  <a:solidFill>
                    <a:srgbClr val="3E3E3D"/>
                  </a:solidFill>
                  <a:latin typeface="Montserrat"/>
                  <a:ea typeface="Montserrat"/>
                  <a:cs typeface="Montserrat"/>
                  <a:sym typeface="Montserrat"/>
                </a:rPr>
                <a:t>ieskaitīts</a:t>
              </a:r>
              <a:r>
                <a:rPr lang="en-US" sz="1600" b="0" i="0" u="none" strike="noStrike" cap="none" dirty="0">
                  <a:solidFill>
                    <a:srgbClr val="3E3E3D"/>
                  </a:solidFill>
                  <a:latin typeface="Montserrat"/>
                  <a:ea typeface="Montserrat"/>
                  <a:cs typeface="Montserrat"/>
                  <a:sym typeface="Montserrat"/>
                </a:rPr>
                <a:t>, ja </a:t>
              </a:r>
              <a:r>
                <a:rPr lang="en-US" sz="1600" b="0" i="0" u="none" strike="noStrike" cap="none" dirty="0" err="1">
                  <a:solidFill>
                    <a:srgbClr val="3F3F3F"/>
                  </a:solidFill>
                  <a:latin typeface="Montserrat"/>
                  <a:ea typeface="Montserrat"/>
                  <a:cs typeface="Montserrat"/>
                  <a:sym typeface="Montserrat"/>
                </a:rPr>
                <a:t>tas</a:t>
              </a:r>
              <a:r>
                <a:rPr lang="en-US" sz="1600" b="0" i="0" u="none" strike="noStrike" cap="none" dirty="0">
                  <a:solidFill>
                    <a:srgbClr val="3F3F3F"/>
                  </a:solidFill>
                  <a:latin typeface="Montserrat"/>
                  <a:ea typeface="Montserrat"/>
                  <a:cs typeface="Montserrat"/>
                  <a:sym typeface="Montserrat"/>
                </a:rPr>
                <a:t> </a:t>
              </a:r>
              <a:r>
                <a:rPr lang="en-US" sz="1600" b="0" i="0" u="none" strike="noStrike" cap="none" dirty="0" err="1">
                  <a:solidFill>
                    <a:srgbClr val="3F3F3F"/>
                  </a:solidFill>
                  <a:latin typeface="Montserrat"/>
                  <a:ea typeface="Montserrat"/>
                  <a:cs typeface="Montserrat"/>
                  <a:sym typeface="Montserrat"/>
                </a:rPr>
                <a:t>ir</a:t>
              </a:r>
              <a:r>
                <a:rPr lang="en-US" sz="1600" b="0" i="0" u="none" strike="noStrike" cap="none" dirty="0">
                  <a:solidFill>
                    <a:srgbClr val="3F3F3F"/>
                  </a:solidFill>
                  <a:latin typeface="Montserrat"/>
                  <a:ea typeface="Montserrat"/>
                  <a:cs typeface="Montserrat"/>
                  <a:sym typeface="Montserrat"/>
                </a:rPr>
                <a:t> </a:t>
              </a:r>
              <a:r>
                <a:rPr lang="en-US" sz="1600" b="0" i="0" u="none" strike="noStrike" cap="none" dirty="0" err="1">
                  <a:solidFill>
                    <a:srgbClr val="3F3F3F"/>
                  </a:solidFill>
                  <a:latin typeface="Montserrat"/>
                  <a:ea typeface="Montserrat"/>
                  <a:cs typeface="Montserrat"/>
                  <a:sym typeface="Montserrat"/>
                </a:rPr>
                <a:t>nodots</a:t>
              </a:r>
              <a:r>
                <a:rPr lang="en-US" sz="1600" b="0" i="0" u="none" strike="noStrike" cap="none" dirty="0">
                  <a:solidFill>
                    <a:srgbClr val="3F3F3F"/>
                  </a:solidFill>
                  <a:latin typeface="Montserrat"/>
                  <a:ea typeface="Montserrat"/>
                  <a:cs typeface="Montserrat"/>
                  <a:sym typeface="Montserrat"/>
                </a:rPr>
                <a:t>.</a:t>
              </a:r>
              <a:endParaRPr sz="1600" b="0" i="0" u="none" strike="noStrike" cap="none" dirty="0">
                <a:solidFill>
                  <a:srgbClr val="3F3F3F"/>
                </a:solidFill>
                <a:latin typeface="Montserrat"/>
                <a:ea typeface="Montserrat"/>
                <a:cs typeface="Montserrat"/>
                <a:sym typeface="Montserrat"/>
              </a:endParaRPr>
            </a:p>
            <a:p>
              <a:pPr marL="0" marR="0" lvl="0" indent="0" algn="l" rtl="0">
                <a:lnSpc>
                  <a:spcPct val="145812"/>
                </a:lnSpc>
                <a:spcBef>
                  <a:spcPts val="0"/>
                </a:spcBef>
                <a:spcAft>
                  <a:spcPts val="0"/>
                </a:spcAft>
                <a:buClr>
                  <a:srgbClr val="000000"/>
                </a:buClr>
                <a:buSzPts val="1600"/>
                <a:buFont typeface="Arial"/>
                <a:buNone/>
              </a:pPr>
              <a:endParaRPr sz="1600" b="0" i="0" u="none" strike="noStrike" cap="none" dirty="0">
                <a:solidFill>
                  <a:srgbClr val="3E3E3D"/>
                </a:solidFill>
                <a:latin typeface="Montserrat"/>
                <a:ea typeface="Montserrat"/>
                <a:cs typeface="Montserrat"/>
                <a:sym typeface="Montserrat"/>
              </a:endParaRPr>
            </a:p>
            <a:p>
              <a:pPr marL="0" marR="0" lvl="0" indent="0" algn="l" rtl="0">
                <a:lnSpc>
                  <a:spcPct val="145812"/>
                </a:lnSpc>
                <a:spcBef>
                  <a:spcPts val="0"/>
                </a:spcBef>
                <a:spcAft>
                  <a:spcPts val="0"/>
                </a:spcAft>
                <a:buClr>
                  <a:srgbClr val="000000"/>
                </a:buClr>
                <a:buSzPts val="1600"/>
                <a:buFont typeface="Arial"/>
                <a:buNone/>
              </a:pPr>
              <a:r>
                <a:rPr lang="en-US" sz="1600" b="0" i="0" u="none" strike="noStrike" cap="none" dirty="0" err="1">
                  <a:solidFill>
                    <a:srgbClr val="3E3E3D"/>
                  </a:solidFill>
                  <a:latin typeface="Montserrat"/>
                  <a:ea typeface="Montserrat"/>
                  <a:cs typeface="Montserrat"/>
                  <a:sym typeface="Montserrat"/>
                </a:rPr>
                <a:t>Noslēguma</a:t>
              </a:r>
              <a:r>
                <a:rPr lang="en-US" sz="1600" b="0" i="0" u="none" strike="noStrike" cap="none" dirty="0">
                  <a:solidFill>
                    <a:srgbClr val="3E3E3D"/>
                  </a:solidFill>
                  <a:latin typeface="Montserrat"/>
                  <a:ea typeface="Montserrat"/>
                  <a:cs typeface="Montserrat"/>
                  <a:sym typeface="Montserrat"/>
                </a:rPr>
                <a:t> </a:t>
              </a:r>
              <a:r>
                <a:rPr lang="en-US" sz="1600" b="0" i="0" u="none" strike="noStrike" cap="none" dirty="0" err="1">
                  <a:solidFill>
                    <a:srgbClr val="3E3E3D"/>
                  </a:solidFill>
                  <a:latin typeface="Montserrat"/>
                  <a:ea typeface="Montserrat"/>
                  <a:cs typeface="Montserrat"/>
                  <a:sym typeface="Montserrat"/>
                </a:rPr>
                <a:t>pārbaudes</a:t>
              </a:r>
              <a:r>
                <a:rPr lang="en-US" sz="1600" b="0" i="0" u="none" strike="noStrike" cap="none" dirty="0">
                  <a:solidFill>
                    <a:srgbClr val="3E3E3D"/>
                  </a:solidFill>
                  <a:latin typeface="Montserrat"/>
                  <a:ea typeface="Montserrat"/>
                  <a:cs typeface="Montserrat"/>
                  <a:sym typeface="Montserrat"/>
                </a:rPr>
                <a:t> </a:t>
              </a:r>
              <a:r>
                <a:rPr lang="en-US" sz="1600" b="0" i="0" u="none" strike="noStrike" cap="none" dirty="0" err="1">
                  <a:solidFill>
                    <a:srgbClr val="3E3E3D"/>
                  </a:solidFill>
                  <a:latin typeface="Montserrat"/>
                  <a:ea typeface="Montserrat"/>
                  <a:cs typeface="Montserrat"/>
                  <a:sym typeface="Montserrat"/>
                </a:rPr>
                <a:t>darbs</a:t>
              </a:r>
              <a:r>
                <a:rPr lang="en-US" sz="1600" b="0" i="0" u="none" strike="noStrike" cap="none" dirty="0">
                  <a:solidFill>
                    <a:srgbClr val="3E3E3D"/>
                  </a:solidFill>
                  <a:latin typeface="Montserrat"/>
                  <a:ea typeface="Montserrat"/>
                  <a:cs typeface="Montserrat"/>
                  <a:sym typeface="Montserrat"/>
                </a:rPr>
                <a:t> un </a:t>
              </a:r>
              <a:r>
                <a:rPr lang="en-US" sz="1600" b="0" i="0" u="none" strike="noStrike" cap="none" dirty="0" err="1">
                  <a:solidFill>
                    <a:srgbClr val="3E3E3D"/>
                  </a:solidFill>
                  <a:latin typeface="Montserrat"/>
                  <a:ea typeface="Montserrat"/>
                  <a:cs typeface="Montserrat"/>
                  <a:sym typeface="Montserrat"/>
                </a:rPr>
                <a:t>vērtēšanas</a:t>
              </a:r>
              <a:r>
                <a:rPr lang="en-US" sz="1600" b="0" i="0" u="none" strike="noStrike" cap="none" dirty="0">
                  <a:solidFill>
                    <a:srgbClr val="3E3E3D"/>
                  </a:solidFill>
                  <a:latin typeface="Montserrat"/>
                  <a:ea typeface="Montserrat"/>
                  <a:cs typeface="Montserrat"/>
                  <a:sym typeface="Montserrat"/>
                </a:rPr>
                <a:t> </a:t>
              </a:r>
              <a:r>
                <a:rPr lang="en-US" sz="1600" b="0" i="0" u="none" strike="noStrike" cap="none" dirty="0" err="1">
                  <a:solidFill>
                    <a:srgbClr val="3E3E3D"/>
                  </a:solidFill>
                  <a:latin typeface="Montserrat"/>
                  <a:ea typeface="Montserrat"/>
                  <a:cs typeface="Montserrat"/>
                  <a:sym typeface="Montserrat"/>
                </a:rPr>
                <a:t>kritēriji</a:t>
              </a:r>
              <a:r>
                <a:rPr lang="en-US" sz="1600" b="0" i="0" u="none" strike="noStrike" cap="none" dirty="0">
                  <a:solidFill>
                    <a:srgbClr val="3E3E3D"/>
                  </a:solidFill>
                  <a:latin typeface="Montserrat"/>
                  <a:ea typeface="Montserrat"/>
                  <a:cs typeface="Montserrat"/>
                  <a:sym typeface="Montserrat"/>
                </a:rPr>
                <a:t>: gala </a:t>
              </a:r>
              <a:r>
                <a:rPr lang="en-US" sz="1600" b="0" i="0" u="none" strike="noStrike" cap="none" dirty="0" err="1">
                  <a:solidFill>
                    <a:srgbClr val="3E3E3D"/>
                  </a:solidFill>
                  <a:latin typeface="Montserrat"/>
                  <a:ea typeface="Montserrat"/>
                  <a:cs typeface="Montserrat"/>
                  <a:sym typeface="Montserrat"/>
                </a:rPr>
                <a:t>pārbaudījuma</a:t>
              </a:r>
              <a:r>
                <a:rPr lang="en-US" sz="1600" b="0" i="0" u="none" strike="noStrike" cap="none" dirty="0">
                  <a:solidFill>
                    <a:srgbClr val="3E3E3D"/>
                  </a:solidFill>
                  <a:latin typeface="Montserrat"/>
                  <a:ea typeface="Montserrat"/>
                  <a:cs typeface="Montserrat"/>
                  <a:sym typeface="Montserrat"/>
                </a:rPr>
                <a:t> tests </a:t>
              </a:r>
              <a:r>
                <a:rPr lang="en-US" sz="1600" b="0" i="0" u="none" strike="noStrike" cap="none" dirty="0" err="1">
                  <a:solidFill>
                    <a:srgbClr val="3E3E3D"/>
                  </a:solidFill>
                  <a:latin typeface="Montserrat"/>
                  <a:ea typeface="Montserrat"/>
                  <a:cs typeface="Montserrat"/>
                  <a:sym typeface="Montserrat"/>
                </a:rPr>
                <a:t>ir</a:t>
              </a:r>
              <a:r>
                <a:rPr lang="en-US" sz="1600" b="0" i="0" u="none" strike="noStrike" cap="none" dirty="0">
                  <a:solidFill>
                    <a:srgbClr val="3E3E3D"/>
                  </a:solidFill>
                  <a:latin typeface="Montserrat"/>
                  <a:ea typeface="Montserrat"/>
                  <a:cs typeface="Montserrat"/>
                  <a:sym typeface="Montserrat"/>
                </a:rPr>
                <a:t> </a:t>
              </a:r>
              <a:r>
                <a:rPr lang="en-US" sz="1600" b="0" i="0" u="none" strike="noStrike" cap="none" dirty="0" err="1">
                  <a:solidFill>
                    <a:srgbClr val="3E3E3D"/>
                  </a:solidFill>
                  <a:latin typeface="Montserrat"/>
                  <a:ea typeface="Montserrat"/>
                  <a:cs typeface="Montserrat"/>
                  <a:sym typeface="Montserrat"/>
                </a:rPr>
                <a:t>iesk</a:t>
              </a:r>
              <a:r>
                <a:rPr lang="lv-LV" sz="1600" b="0" i="0" u="none" strike="noStrike" cap="none" dirty="0">
                  <a:solidFill>
                    <a:srgbClr val="3E3E3D"/>
                  </a:solidFill>
                  <a:latin typeface="Montserrat"/>
                  <a:ea typeface="Montserrat"/>
                  <a:cs typeface="Montserrat"/>
                  <a:sym typeface="Montserrat"/>
                </a:rPr>
                <a:t>a</a:t>
              </a:r>
              <a:r>
                <a:rPr lang="en-US" sz="1600" b="0" i="0" u="none" strike="noStrike" cap="none" dirty="0" err="1">
                  <a:solidFill>
                    <a:srgbClr val="3E3E3D"/>
                  </a:solidFill>
                  <a:latin typeface="Montserrat"/>
                  <a:ea typeface="Montserrat"/>
                  <a:cs typeface="Montserrat"/>
                  <a:sym typeface="Montserrat"/>
                </a:rPr>
                <a:t>itīts</a:t>
              </a:r>
              <a:r>
                <a:rPr lang="en-US" sz="1600" b="0" i="0" u="none" strike="noStrike" cap="none" dirty="0">
                  <a:solidFill>
                    <a:srgbClr val="3E3E3D"/>
                  </a:solidFill>
                  <a:latin typeface="Montserrat"/>
                  <a:ea typeface="Montserrat"/>
                  <a:cs typeface="Montserrat"/>
                  <a:sym typeface="Montserrat"/>
                </a:rPr>
                <a:t>, ja </a:t>
              </a:r>
              <a:r>
                <a:rPr lang="en-US" sz="1600" b="0" i="0" u="none" strike="noStrike" cap="none" dirty="0" err="1">
                  <a:solidFill>
                    <a:srgbClr val="3E3E3D"/>
                  </a:solidFill>
                  <a:latin typeface="Montserrat"/>
                  <a:ea typeface="Montserrat"/>
                  <a:cs typeface="Montserrat"/>
                  <a:sym typeface="Montserrat"/>
                </a:rPr>
                <a:t>esat</a:t>
              </a:r>
              <a:r>
                <a:rPr lang="en-US" sz="1600" b="0" i="0" u="none" strike="noStrike" cap="none" dirty="0">
                  <a:solidFill>
                    <a:srgbClr val="3E3E3D"/>
                  </a:solidFill>
                  <a:latin typeface="Montserrat"/>
                  <a:ea typeface="Montserrat"/>
                  <a:cs typeface="Montserrat"/>
                  <a:sym typeface="Montserrat"/>
                </a:rPr>
                <a:t> </a:t>
              </a:r>
              <a:r>
                <a:rPr lang="en-US" sz="1600" b="0" i="0" u="none" strike="noStrike" cap="none" dirty="0" err="1">
                  <a:solidFill>
                    <a:srgbClr val="3E3E3D"/>
                  </a:solidFill>
                  <a:latin typeface="Montserrat"/>
                  <a:ea typeface="Montserrat"/>
                  <a:cs typeface="Montserrat"/>
                  <a:sym typeface="Montserrat"/>
                </a:rPr>
                <a:t>tajā</a:t>
              </a:r>
              <a:r>
                <a:rPr lang="en-US" sz="1600" b="0" i="0" u="none" strike="noStrike" cap="none" dirty="0">
                  <a:solidFill>
                    <a:srgbClr val="3E3E3D"/>
                  </a:solidFill>
                  <a:latin typeface="Montserrat"/>
                  <a:ea typeface="Montserrat"/>
                  <a:cs typeface="Montserrat"/>
                  <a:sym typeface="Montserrat"/>
                </a:rPr>
                <a:t> </a:t>
              </a:r>
              <a:r>
                <a:rPr lang="en-US" sz="1600" b="0" i="0" u="none" strike="noStrike" cap="none" dirty="0" err="1">
                  <a:solidFill>
                    <a:srgbClr val="3E3E3D"/>
                  </a:solidFill>
                  <a:latin typeface="Montserrat"/>
                  <a:ea typeface="Montserrat"/>
                  <a:cs typeface="Montserrat"/>
                  <a:sym typeface="Montserrat"/>
                </a:rPr>
                <a:t>piedalījies</a:t>
              </a:r>
              <a:r>
                <a:rPr lang="en-US" sz="1600" b="0" i="0" u="none" strike="noStrike" cap="none" dirty="0">
                  <a:solidFill>
                    <a:srgbClr val="3E3E3D"/>
                  </a:solidFill>
                  <a:latin typeface="Montserrat"/>
                  <a:ea typeface="Montserrat"/>
                  <a:cs typeface="Montserrat"/>
                  <a:sym typeface="Montserrat"/>
                </a:rPr>
                <a:t>.</a:t>
              </a:r>
              <a:endParaRPr sz="1400" b="0" i="0" u="none" strike="noStrike" cap="none" dirty="0">
                <a:solidFill>
                  <a:srgbClr val="000000"/>
                </a:solidFill>
                <a:latin typeface="Arial"/>
                <a:ea typeface="Arial"/>
                <a:cs typeface="Arial"/>
                <a:sym typeface="Arial"/>
              </a:endParaRPr>
            </a:p>
            <a:p>
              <a:pPr marL="0" marR="0" lvl="0" indent="0" algn="l" rtl="0">
                <a:lnSpc>
                  <a:spcPct val="145812"/>
                </a:lnSpc>
                <a:spcBef>
                  <a:spcPts val="0"/>
                </a:spcBef>
                <a:spcAft>
                  <a:spcPts val="0"/>
                </a:spcAft>
                <a:buClr>
                  <a:srgbClr val="000000"/>
                </a:buClr>
                <a:buSzPts val="1600"/>
                <a:buFont typeface="Arial"/>
                <a:buNone/>
              </a:pPr>
              <a:endParaRPr sz="1600" b="0" i="0" u="none" strike="noStrike" cap="none" dirty="0">
                <a:solidFill>
                  <a:srgbClr val="3E3E3D"/>
                </a:solidFill>
                <a:latin typeface="Montserrat"/>
                <a:ea typeface="Montserrat"/>
                <a:cs typeface="Montserrat"/>
                <a:sym typeface="Montserrat"/>
              </a:endParaRPr>
            </a:p>
            <a:p>
              <a:pPr marL="0" marR="0" lvl="0" indent="0" algn="l" rtl="0">
                <a:lnSpc>
                  <a:spcPct val="145812"/>
                </a:lnSpc>
                <a:spcBef>
                  <a:spcPts val="0"/>
                </a:spcBef>
                <a:spcAft>
                  <a:spcPts val="0"/>
                </a:spcAft>
                <a:buClr>
                  <a:srgbClr val="000000"/>
                </a:buClr>
                <a:buSzPts val="1600"/>
                <a:buFont typeface="Arial"/>
                <a:buNone/>
              </a:pPr>
              <a:endParaRPr sz="1600" b="0" i="0" u="none" strike="noStrike" cap="none" dirty="0">
                <a:solidFill>
                  <a:srgbClr val="3E3E3D"/>
                </a:solidFill>
                <a:latin typeface="Montserrat"/>
                <a:ea typeface="Montserrat"/>
                <a:cs typeface="Montserrat"/>
                <a:sym typeface="Montserrat"/>
              </a:endParaRPr>
            </a:p>
            <a:p>
              <a:pPr marL="0" marR="0" lvl="0" indent="0" algn="l" rtl="0">
                <a:lnSpc>
                  <a:spcPct val="145812"/>
                </a:lnSpc>
                <a:spcBef>
                  <a:spcPts val="0"/>
                </a:spcBef>
                <a:spcAft>
                  <a:spcPts val="0"/>
                </a:spcAft>
                <a:buClr>
                  <a:srgbClr val="000000"/>
                </a:buClr>
                <a:buSzPts val="1600"/>
                <a:buFont typeface="Arial"/>
                <a:buNone/>
              </a:pPr>
              <a:endParaRPr sz="1600" b="0" i="0" u="none" strike="noStrike" cap="none" dirty="0">
                <a:solidFill>
                  <a:srgbClr val="3E3E3D"/>
                </a:solidFill>
                <a:latin typeface="Montserrat"/>
                <a:ea typeface="Montserrat"/>
                <a:cs typeface="Montserrat"/>
                <a:sym typeface="Montserrat"/>
              </a:endParaRPr>
            </a:p>
            <a:p>
              <a:pPr marL="0" marR="0" lvl="0" indent="0" algn="l" rtl="0">
                <a:lnSpc>
                  <a:spcPct val="145812"/>
                </a:lnSpc>
                <a:spcBef>
                  <a:spcPts val="0"/>
                </a:spcBef>
                <a:spcAft>
                  <a:spcPts val="0"/>
                </a:spcAft>
                <a:buClr>
                  <a:srgbClr val="000000"/>
                </a:buClr>
                <a:buSzPts val="1600"/>
                <a:buFont typeface="Arial"/>
                <a:buNone/>
              </a:pPr>
              <a:endParaRPr sz="1600" b="0" i="0" u="none" strike="noStrike" cap="none" dirty="0">
                <a:solidFill>
                  <a:srgbClr val="3E3E3D"/>
                </a:solidFill>
                <a:latin typeface="Montserrat"/>
                <a:ea typeface="Montserrat"/>
                <a:cs typeface="Montserrat"/>
                <a:sym typeface="Montserrat"/>
              </a:endParaRPr>
            </a:p>
            <a:p>
              <a:pPr marL="0" marR="0" lvl="0" indent="0" algn="l" rtl="0">
                <a:lnSpc>
                  <a:spcPct val="291625"/>
                </a:lnSpc>
                <a:spcBef>
                  <a:spcPts val="0"/>
                </a:spcBef>
                <a:spcAft>
                  <a:spcPts val="0"/>
                </a:spcAft>
                <a:buClr>
                  <a:srgbClr val="000000"/>
                </a:buClr>
                <a:buSzPts val="800"/>
                <a:buFont typeface="Arial"/>
                <a:buNone/>
              </a:pPr>
              <a:endParaRPr sz="800" b="0" i="0" u="none" strike="noStrike" cap="none" dirty="0">
                <a:solidFill>
                  <a:srgbClr val="3E3E3D"/>
                </a:solidFill>
                <a:latin typeface="Arimo"/>
                <a:ea typeface="Arimo"/>
                <a:cs typeface="Arimo"/>
                <a:sym typeface="Arimo"/>
              </a:endParaRPr>
            </a:p>
          </p:txBody>
        </p:sp>
      </p:grpSp>
      <p:sp>
        <p:nvSpPr>
          <p:cNvPr id="354" name="Google Shape;354;p34"/>
          <p:cNvSpPr txBox="1"/>
          <p:nvPr/>
        </p:nvSpPr>
        <p:spPr>
          <a:xfrm>
            <a:off x="1048558" y="1503654"/>
            <a:ext cx="900547" cy="795026"/>
          </a:xfrm>
          <a:prstGeom prst="rect">
            <a:avLst/>
          </a:prstGeom>
          <a:noFill/>
          <a:ln>
            <a:noFill/>
          </a:ln>
        </p:spPr>
        <p:txBody>
          <a:bodyPr spcFirstLastPara="1" wrap="square" lIns="0" tIns="0" rIns="0" bIns="0" anchor="t" anchorCtr="0">
            <a:spAutoFit/>
          </a:bodyPr>
          <a:lstStyle/>
          <a:p>
            <a:pPr marL="0" marR="0" lvl="0" indent="0" algn="l" rtl="0">
              <a:lnSpc>
                <a:spcPct val="120754"/>
              </a:lnSpc>
              <a:spcBef>
                <a:spcPts val="0"/>
              </a:spcBef>
              <a:spcAft>
                <a:spcPts val="0"/>
              </a:spcAft>
              <a:buClr>
                <a:srgbClr val="000000"/>
              </a:buClr>
              <a:buSzPts val="5300"/>
              <a:buFont typeface="Arial"/>
              <a:buNone/>
            </a:pPr>
            <a:r>
              <a:rPr lang="en-US" sz="5300" b="0" i="0" u="none" strike="noStrike" cap="none">
                <a:solidFill>
                  <a:srgbClr val="B75F28"/>
                </a:solidFill>
                <a:latin typeface="Montserrat SemiBold"/>
                <a:ea typeface="Montserrat SemiBold"/>
                <a:cs typeface="Montserrat SemiBold"/>
                <a:sym typeface="Montserrat SemiBold"/>
              </a:rPr>
              <a:t>3</a:t>
            </a:r>
            <a:endParaRPr sz="1400" b="0" i="0" u="none" strike="noStrike" cap="none">
              <a:solidFill>
                <a:srgbClr val="000000"/>
              </a:solidFill>
              <a:latin typeface="Arial"/>
              <a:ea typeface="Arial"/>
              <a:cs typeface="Arial"/>
              <a:sym typeface="Arial"/>
            </a:endParaRPr>
          </a:p>
        </p:txBody>
      </p:sp>
      <p:sp>
        <p:nvSpPr>
          <p:cNvPr id="8" name="Google Shape;221;p25">
            <a:extLst>
              <a:ext uri="{FF2B5EF4-FFF2-40B4-BE49-F238E27FC236}">
                <a16:creationId xmlns:a16="http://schemas.microsoft.com/office/drawing/2014/main" id="{6F6366ED-6D3E-4682-A7ED-94EED5E03F92}"/>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35"/>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grpSp>
        <p:nvGrpSpPr>
          <p:cNvPr id="360" name="Google Shape;360;p35"/>
          <p:cNvGrpSpPr/>
          <p:nvPr/>
        </p:nvGrpSpPr>
        <p:grpSpPr>
          <a:xfrm>
            <a:off x="3597485" y="1492541"/>
            <a:ext cx="6135207" cy="3810923"/>
            <a:chOff x="0" y="-9525"/>
            <a:chExt cx="12270415" cy="7621846"/>
          </a:xfrm>
        </p:grpSpPr>
        <p:sp>
          <p:nvSpPr>
            <p:cNvPr id="361" name="Google Shape;361;p35"/>
            <p:cNvSpPr txBox="1"/>
            <p:nvPr/>
          </p:nvSpPr>
          <p:spPr>
            <a:xfrm>
              <a:off x="0" y="-9525"/>
              <a:ext cx="12270415" cy="1436290"/>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Apliecība</a:t>
              </a:r>
              <a:endParaRPr sz="1400" b="0" i="0" u="none" strike="noStrike" cap="none">
                <a:solidFill>
                  <a:srgbClr val="000000"/>
                </a:solidFill>
                <a:latin typeface="Arial"/>
                <a:ea typeface="Arial"/>
                <a:cs typeface="Arial"/>
                <a:sym typeface="Arial"/>
              </a:endParaRPr>
            </a:p>
          </p:txBody>
        </p:sp>
        <p:sp>
          <p:nvSpPr>
            <p:cNvPr id="362" name="Google Shape;362;p35"/>
            <p:cNvSpPr txBox="1"/>
            <p:nvPr/>
          </p:nvSpPr>
          <p:spPr>
            <a:xfrm>
              <a:off x="0" y="2061421"/>
              <a:ext cx="11398800" cy="5550900"/>
            </a:xfrm>
            <a:prstGeom prst="rect">
              <a:avLst/>
            </a:prstGeom>
            <a:noFill/>
            <a:ln>
              <a:noFill/>
            </a:ln>
          </p:spPr>
          <p:txBody>
            <a:bodyPr spcFirstLastPara="1" wrap="square" lIns="0" tIns="0" rIns="0" bIns="0" anchor="t" anchorCtr="0">
              <a:spAutoFit/>
            </a:bodyPr>
            <a:lstStyle/>
            <a:p>
              <a:pPr marL="0" marR="0" lvl="0" indent="0" algn="l" rtl="0">
                <a:lnSpc>
                  <a:spcPct val="137235"/>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Pēc veiksmīga gala pārbaudījuma nokārtošanas, mēs izsniegsim Tev LU profesionālās pilnveides apliecības elektronisko kopiju, oriģinālu Tu varēsi saņemt Aspazijas bulv. 5, 312.telpā. </a:t>
              </a:r>
              <a:endParaRPr sz="1400" b="0" i="0" u="none" strike="noStrike" cap="none">
                <a:solidFill>
                  <a:srgbClr val="000000"/>
                </a:solidFill>
                <a:latin typeface="Arial"/>
                <a:ea typeface="Arial"/>
                <a:cs typeface="Arial"/>
                <a:sym typeface="Arial"/>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a:solidFill>
                  <a:srgbClr val="3E3E3D"/>
                </a:solidFill>
                <a:latin typeface="Montserrat"/>
                <a:ea typeface="Montserrat"/>
                <a:cs typeface="Montserrat"/>
                <a:sym typeface="Montserrat"/>
              </a:endParaRPr>
            </a:p>
            <a:p>
              <a:pPr marL="0" marR="0" lvl="0" indent="0" algn="l" rtl="0">
                <a:lnSpc>
                  <a:spcPct val="145812"/>
                </a:lnSpc>
                <a:spcBef>
                  <a:spcPts val="0"/>
                </a:spcBef>
                <a:spcAft>
                  <a:spcPts val="0"/>
                </a:spcAft>
                <a:buClr>
                  <a:srgbClr val="000000"/>
                </a:buClr>
                <a:buSzPts val="1600"/>
                <a:buFont typeface="Arial"/>
                <a:buNone/>
              </a:pPr>
              <a:r>
                <a:rPr lang="en-US" sz="1600" b="0" i="0" u="none" strike="noStrike" cap="none">
                  <a:solidFill>
                    <a:srgbClr val="3E3E3D"/>
                  </a:solidFill>
                  <a:latin typeface="Montserrat"/>
                  <a:ea typeface="Montserrat"/>
                  <a:cs typeface="Montserrat"/>
                  <a:sym typeface="Montserrat"/>
                </a:rPr>
                <a:t>Programmas koordinators Larisa Staņuka paziņos par laikiem, kuros iespējams saņemt apliecību personīgi.</a:t>
              </a:r>
              <a:endParaRPr sz="1400" b="0" i="0" u="none" strike="noStrike" cap="none">
                <a:solidFill>
                  <a:srgbClr val="000000"/>
                </a:solidFill>
                <a:latin typeface="Arial"/>
                <a:ea typeface="Arial"/>
                <a:cs typeface="Arial"/>
                <a:sym typeface="Arial"/>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a:solidFill>
                  <a:srgbClr val="3E3E3D"/>
                </a:solidFill>
                <a:latin typeface="Montserrat"/>
                <a:ea typeface="Montserrat"/>
                <a:cs typeface="Montserrat"/>
                <a:sym typeface="Montserrat"/>
              </a:endParaRPr>
            </a:p>
          </p:txBody>
        </p:sp>
      </p:grpSp>
      <p:sp>
        <p:nvSpPr>
          <p:cNvPr id="364" name="Google Shape;364;p35"/>
          <p:cNvSpPr txBox="1"/>
          <p:nvPr/>
        </p:nvSpPr>
        <p:spPr>
          <a:xfrm>
            <a:off x="2396162" y="1503654"/>
            <a:ext cx="900600" cy="815700"/>
          </a:xfrm>
          <a:prstGeom prst="rect">
            <a:avLst/>
          </a:prstGeom>
          <a:noFill/>
          <a:ln>
            <a:noFill/>
          </a:ln>
        </p:spPr>
        <p:txBody>
          <a:bodyPr spcFirstLastPara="1" wrap="square" lIns="0" tIns="0" rIns="0" bIns="0" anchor="t" anchorCtr="0">
            <a:spAutoFit/>
          </a:bodyPr>
          <a:lstStyle/>
          <a:p>
            <a:pPr marL="0" marR="0" lvl="0" indent="0" algn="l" rtl="0">
              <a:lnSpc>
                <a:spcPct val="120754"/>
              </a:lnSpc>
              <a:spcBef>
                <a:spcPts val="0"/>
              </a:spcBef>
              <a:spcAft>
                <a:spcPts val="0"/>
              </a:spcAft>
              <a:buClr>
                <a:srgbClr val="000000"/>
              </a:buClr>
              <a:buSzPts val="5300"/>
              <a:buFont typeface="Arial"/>
              <a:buNone/>
            </a:pPr>
            <a:r>
              <a:rPr lang="en-US" sz="5300" b="0" i="0" u="none" strike="noStrike" cap="none">
                <a:solidFill>
                  <a:srgbClr val="B75F28"/>
                </a:solidFill>
                <a:latin typeface="Montserrat SemiBold"/>
                <a:ea typeface="Montserrat SemiBold"/>
                <a:cs typeface="Montserrat SemiBold"/>
                <a:sym typeface="Montserrat SemiBold"/>
              </a:rPr>
              <a:t>4</a:t>
            </a:r>
            <a:endParaRPr sz="1400" b="0" i="0" u="none" strike="noStrike" cap="none">
              <a:solidFill>
                <a:srgbClr val="000000"/>
              </a:solidFill>
              <a:latin typeface="Arial"/>
              <a:ea typeface="Arial"/>
              <a:cs typeface="Arial"/>
              <a:sym typeface="Arial"/>
            </a:endParaRPr>
          </a:p>
        </p:txBody>
      </p:sp>
      <p:sp>
        <p:nvSpPr>
          <p:cNvPr id="8" name="Google Shape;221;p25">
            <a:extLst>
              <a:ext uri="{FF2B5EF4-FFF2-40B4-BE49-F238E27FC236}">
                <a16:creationId xmlns:a16="http://schemas.microsoft.com/office/drawing/2014/main" id="{5F54B172-18BB-4489-8E55-9BF08AFA44A9}"/>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pic>
        <p:nvPicPr>
          <p:cNvPr id="134" name="Google Shape;134;p19"/>
          <p:cNvPicPr preferRelativeResize="0"/>
          <p:nvPr/>
        </p:nvPicPr>
        <p:blipFill rotWithShape="1">
          <a:blip r:embed="rId4">
            <a:alphaModFix amt="9999"/>
          </a:blip>
          <a:srcRect/>
          <a:stretch/>
        </p:blipFill>
        <p:spPr>
          <a:xfrm>
            <a:off x="9732692" y="286376"/>
            <a:ext cx="2098225" cy="639959"/>
          </a:xfrm>
          <a:prstGeom prst="rect">
            <a:avLst/>
          </a:prstGeom>
          <a:noFill/>
          <a:ln>
            <a:noFill/>
          </a:ln>
        </p:spPr>
      </p:pic>
      <p:sp>
        <p:nvSpPr>
          <p:cNvPr id="136" name="Google Shape;136;p19"/>
          <p:cNvSpPr txBox="1"/>
          <p:nvPr/>
        </p:nvSpPr>
        <p:spPr>
          <a:xfrm>
            <a:off x="580644" y="685800"/>
            <a:ext cx="4537818" cy="496418"/>
          </a:xfrm>
          <a:prstGeom prst="rect">
            <a:avLst/>
          </a:prstGeom>
          <a:noFill/>
          <a:ln>
            <a:noFill/>
          </a:ln>
        </p:spPr>
        <p:txBody>
          <a:bodyPr spcFirstLastPara="1" wrap="square" lIns="0" tIns="0" rIns="0" bIns="0" anchor="t" anchorCtr="0">
            <a:spAutoFit/>
          </a:bodyPr>
          <a:lstStyle/>
          <a:p>
            <a:pPr marL="0" marR="0" lvl="0" indent="0" algn="l" rtl="0">
              <a:lnSpc>
                <a:spcPct val="121212"/>
              </a:lnSpc>
              <a:spcBef>
                <a:spcPts val="0"/>
              </a:spcBef>
              <a:spcAft>
                <a:spcPts val="0"/>
              </a:spcAft>
              <a:buClr>
                <a:srgbClr val="000000"/>
              </a:buClr>
              <a:buSzPts val="3300"/>
              <a:buFont typeface="Arial"/>
              <a:buNone/>
            </a:pPr>
            <a:r>
              <a:rPr lang="en-US" sz="3300" b="0" i="0" u="none" strike="noStrike" cap="none">
                <a:solidFill>
                  <a:srgbClr val="B75F28"/>
                </a:solidFill>
                <a:latin typeface="Montserrat SemiBold"/>
                <a:ea typeface="Montserrat SemiBold"/>
                <a:cs typeface="Montserrat SemiBold"/>
                <a:sym typeface="Montserrat SemiBold"/>
              </a:rPr>
              <a:t>Satura rādītājs</a:t>
            </a:r>
            <a:endParaRPr sz="1400" b="0" i="0" u="none" strike="noStrike" cap="none">
              <a:solidFill>
                <a:srgbClr val="000000"/>
              </a:solidFill>
              <a:latin typeface="Arial"/>
              <a:ea typeface="Arial"/>
              <a:cs typeface="Arial"/>
              <a:sym typeface="Arial"/>
            </a:endParaRPr>
          </a:p>
        </p:txBody>
      </p:sp>
      <p:grpSp>
        <p:nvGrpSpPr>
          <p:cNvPr id="137" name="Google Shape;137;p19"/>
          <p:cNvGrpSpPr/>
          <p:nvPr/>
        </p:nvGrpSpPr>
        <p:grpSpPr>
          <a:xfrm>
            <a:off x="1967671" y="1991255"/>
            <a:ext cx="3252696" cy="579181"/>
            <a:chOff x="0" y="-9525"/>
            <a:chExt cx="6505392" cy="1158363"/>
          </a:xfrm>
        </p:grpSpPr>
        <p:sp>
          <p:nvSpPr>
            <p:cNvPr id="138" name="Google Shape;138;p19"/>
            <p:cNvSpPr txBox="1"/>
            <p:nvPr/>
          </p:nvSpPr>
          <p:spPr>
            <a:xfrm>
              <a:off x="0" y="771426"/>
              <a:ext cx="6505392" cy="377412"/>
            </a:xfrm>
            <a:prstGeom prst="rect">
              <a:avLst/>
            </a:prstGeom>
            <a:noFill/>
            <a:ln>
              <a:noFill/>
            </a:ln>
          </p:spPr>
          <p:txBody>
            <a:bodyPr spcFirstLastPara="1" wrap="square" lIns="0" tIns="0" rIns="0" bIns="0" anchor="t" anchorCtr="0">
              <a:spAutoFit/>
            </a:bodyPr>
            <a:lstStyle/>
            <a:p>
              <a:pPr marL="242465" marR="0" lvl="1" indent="-121232" algn="l" rtl="0">
                <a:lnSpc>
                  <a:spcPct val="142909"/>
                </a:lnSpc>
                <a:spcBef>
                  <a:spcPts val="0"/>
                </a:spcBef>
                <a:spcAft>
                  <a:spcPts val="0"/>
                </a:spcAft>
                <a:buClr>
                  <a:srgbClr val="3E3E3D"/>
                </a:buClr>
                <a:buSzPts val="1100"/>
                <a:buFont typeface="Arial"/>
                <a:buChar char="•"/>
              </a:pPr>
              <a:r>
                <a:rPr lang="en-US" sz="1100" b="0" i="0" u="none" strike="noStrike" cap="none">
                  <a:solidFill>
                    <a:srgbClr val="3E3E3D"/>
                  </a:solidFill>
                  <a:latin typeface="Montserrat"/>
                  <a:ea typeface="Montserrat"/>
                  <a:cs typeface="Montserrat"/>
                  <a:sym typeface="Montserrat"/>
                </a:rPr>
                <a:t>Satiec pasniedzēju komandu</a:t>
              </a:r>
              <a:endParaRPr sz="1400" b="0" i="0" u="none" strike="noStrike" cap="none">
                <a:solidFill>
                  <a:srgbClr val="000000"/>
                </a:solidFill>
                <a:latin typeface="Arial"/>
                <a:ea typeface="Arial"/>
                <a:cs typeface="Arial"/>
                <a:sym typeface="Arial"/>
              </a:endParaRPr>
            </a:p>
          </p:txBody>
        </p:sp>
        <p:sp>
          <p:nvSpPr>
            <p:cNvPr id="139" name="Google Shape;139;p19"/>
            <p:cNvSpPr txBox="1"/>
            <p:nvPr/>
          </p:nvSpPr>
          <p:spPr>
            <a:xfrm>
              <a:off x="0" y="-9525"/>
              <a:ext cx="6505392" cy="538608"/>
            </a:xfrm>
            <a:prstGeom prst="rect">
              <a:avLst/>
            </a:prstGeom>
            <a:noFill/>
            <a:ln>
              <a:noFill/>
            </a:ln>
          </p:spPr>
          <p:txBody>
            <a:bodyPr spcFirstLastPara="1" wrap="square" lIns="0" tIns="0" rIns="0" bIns="0" anchor="t" anchorCtr="0">
              <a:spAutoFit/>
            </a:bodyPr>
            <a:lstStyle/>
            <a:p>
              <a:pPr marL="0" marR="0" lvl="0" indent="0" algn="l" rtl="0">
                <a:lnSpc>
                  <a:spcPct val="119055"/>
                </a:lnSpc>
                <a:spcBef>
                  <a:spcPts val="0"/>
                </a:spcBef>
                <a:spcAft>
                  <a:spcPts val="0"/>
                </a:spcAft>
                <a:buClr>
                  <a:srgbClr val="000000"/>
                </a:buClr>
                <a:buSzPts val="1800"/>
                <a:buFont typeface="Arial"/>
                <a:buNone/>
              </a:pPr>
              <a:r>
                <a:rPr lang="en-US" sz="1800" b="1" i="0" u="none" strike="noStrike" cap="none">
                  <a:solidFill>
                    <a:srgbClr val="B75F28"/>
                  </a:solidFill>
                  <a:latin typeface="Montserrat"/>
                  <a:ea typeface="Montserrat"/>
                  <a:cs typeface="Montserrat"/>
                  <a:sym typeface="Montserrat"/>
                </a:rPr>
                <a:t>IEVADS</a:t>
              </a:r>
              <a:endParaRPr sz="1400" b="0" i="0" u="none" strike="noStrike" cap="none">
                <a:solidFill>
                  <a:srgbClr val="000000"/>
                </a:solidFill>
                <a:latin typeface="Arial"/>
                <a:ea typeface="Arial"/>
                <a:cs typeface="Arial"/>
                <a:sym typeface="Arial"/>
              </a:endParaRPr>
            </a:p>
          </p:txBody>
        </p:sp>
      </p:grpSp>
      <p:grpSp>
        <p:nvGrpSpPr>
          <p:cNvPr id="140" name="Google Shape;140;p19"/>
          <p:cNvGrpSpPr/>
          <p:nvPr/>
        </p:nvGrpSpPr>
        <p:grpSpPr>
          <a:xfrm>
            <a:off x="8119034" y="1991254"/>
            <a:ext cx="3252696" cy="1522951"/>
            <a:chOff x="0" y="-9525"/>
            <a:chExt cx="6505392" cy="3045902"/>
          </a:xfrm>
        </p:grpSpPr>
        <p:sp>
          <p:nvSpPr>
            <p:cNvPr id="141" name="Google Shape;141;p19"/>
            <p:cNvSpPr txBox="1"/>
            <p:nvPr/>
          </p:nvSpPr>
          <p:spPr>
            <a:xfrm>
              <a:off x="0" y="1838227"/>
              <a:ext cx="6505392" cy="1198150"/>
            </a:xfrm>
            <a:prstGeom prst="rect">
              <a:avLst/>
            </a:prstGeom>
            <a:noFill/>
            <a:ln>
              <a:noFill/>
            </a:ln>
          </p:spPr>
          <p:txBody>
            <a:bodyPr spcFirstLastPara="1" wrap="square" lIns="0" tIns="0" rIns="0" bIns="0" anchor="t" anchorCtr="0">
              <a:spAutoFit/>
            </a:bodyPr>
            <a:lstStyle/>
            <a:p>
              <a:pPr marL="242159" marR="0" lvl="1" indent="-121079" algn="l" rtl="0">
                <a:lnSpc>
                  <a:spcPct val="142909"/>
                </a:lnSpc>
                <a:spcBef>
                  <a:spcPts val="0"/>
                </a:spcBef>
                <a:spcAft>
                  <a:spcPts val="0"/>
                </a:spcAft>
                <a:buClr>
                  <a:srgbClr val="3E3E3D"/>
                </a:buClr>
                <a:buSzPts val="1100"/>
                <a:buFont typeface="Arial"/>
                <a:buChar char="•"/>
              </a:pPr>
              <a:r>
                <a:rPr lang="en-US" sz="1100" b="0" i="0" u="none" strike="noStrike" cap="none">
                  <a:solidFill>
                    <a:srgbClr val="3E3E3D"/>
                  </a:solidFill>
                  <a:latin typeface="Montserrat"/>
                  <a:ea typeface="Montserrat"/>
                  <a:cs typeface="Montserrat"/>
                  <a:sym typeface="Montserrat"/>
                </a:rPr>
                <a:t>Kā sniegt atgriezenisko saiti?</a:t>
              </a:r>
              <a:endParaRPr sz="1100" b="0" i="0" u="none" strike="noStrike" cap="none">
                <a:solidFill>
                  <a:schemeClr val="dk1"/>
                </a:solidFill>
                <a:latin typeface="Calibri"/>
                <a:ea typeface="Calibri"/>
                <a:cs typeface="Calibri"/>
                <a:sym typeface="Calibri"/>
              </a:endParaRPr>
            </a:p>
            <a:p>
              <a:pPr marL="242159" marR="0" lvl="1" indent="-121079" algn="l" rtl="0">
                <a:lnSpc>
                  <a:spcPct val="142909"/>
                </a:lnSpc>
                <a:spcBef>
                  <a:spcPts val="0"/>
                </a:spcBef>
                <a:spcAft>
                  <a:spcPts val="0"/>
                </a:spcAft>
                <a:buClr>
                  <a:srgbClr val="3E3E3D"/>
                </a:buClr>
                <a:buSzPts val="1100"/>
                <a:buFont typeface="Arial"/>
                <a:buChar char="•"/>
              </a:pPr>
              <a:r>
                <a:rPr lang="en-US" sz="1100" b="0" i="0" u="none" strike="noStrike" cap="none">
                  <a:solidFill>
                    <a:srgbClr val="3E3E3D"/>
                  </a:solidFill>
                  <a:latin typeface="Montserrat"/>
                  <a:ea typeface="Montserrat"/>
                  <a:cs typeface="Montserrat"/>
                  <a:sym typeface="Montserrat"/>
                </a:rPr>
                <a:t>Kā risināt konfliktsituācijas?  </a:t>
              </a:r>
              <a:endParaRPr sz="1400" b="0" i="0" u="none" strike="noStrike" cap="none">
                <a:solidFill>
                  <a:srgbClr val="000000"/>
                </a:solidFill>
                <a:latin typeface="Arial"/>
                <a:ea typeface="Arial"/>
                <a:cs typeface="Arial"/>
                <a:sym typeface="Arial"/>
              </a:endParaRPr>
            </a:p>
            <a:p>
              <a:pPr marL="121078" marR="0" lvl="1" indent="0" algn="l" rtl="0">
                <a:lnSpc>
                  <a:spcPct val="142909"/>
                </a:lnSpc>
                <a:spcBef>
                  <a:spcPts val="0"/>
                </a:spcBef>
                <a:spcAft>
                  <a:spcPts val="0"/>
                </a:spcAft>
                <a:buClr>
                  <a:srgbClr val="000000"/>
                </a:buClr>
                <a:buSzPts val="1100"/>
                <a:buFont typeface="Arial"/>
                <a:buNone/>
              </a:pPr>
              <a:endParaRPr sz="1100" b="0" i="0" u="none" strike="noStrike" cap="none">
                <a:solidFill>
                  <a:srgbClr val="FF1616"/>
                </a:solidFill>
                <a:latin typeface="Montserrat"/>
                <a:ea typeface="Montserrat"/>
                <a:cs typeface="Montserrat"/>
                <a:sym typeface="Montserrat"/>
              </a:endParaRPr>
            </a:p>
          </p:txBody>
        </p:sp>
        <p:sp>
          <p:nvSpPr>
            <p:cNvPr id="142" name="Google Shape;142;p19"/>
            <p:cNvSpPr txBox="1"/>
            <p:nvPr/>
          </p:nvSpPr>
          <p:spPr>
            <a:xfrm>
              <a:off x="0" y="-9525"/>
              <a:ext cx="6505392" cy="1077218"/>
            </a:xfrm>
            <a:prstGeom prst="rect">
              <a:avLst/>
            </a:prstGeom>
            <a:noFill/>
            <a:ln>
              <a:noFill/>
            </a:ln>
          </p:spPr>
          <p:txBody>
            <a:bodyPr spcFirstLastPara="1" wrap="square" lIns="0" tIns="0" rIns="0" bIns="0" anchor="t" anchorCtr="0">
              <a:spAutoFit/>
            </a:bodyPr>
            <a:lstStyle/>
            <a:p>
              <a:pPr marL="0" marR="0" lvl="0" indent="0" algn="l" rtl="0">
                <a:lnSpc>
                  <a:spcPct val="119055"/>
                </a:lnSpc>
                <a:spcBef>
                  <a:spcPts val="0"/>
                </a:spcBef>
                <a:spcAft>
                  <a:spcPts val="0"/>
                </a:spcAft>
                <a:buClr>
                  <a:srgbClr val="000000"/>
                </a:buClr>
                <a:buSzPts val="1800"/>
                <a:buFont typeface="Arial"/>
                <a:buNone/>
              </a:pPr>
              <a:r>
                <a:rPr lang="en-US" sz="1800" b="1" i="0" u="none" strike="noStrike" cap="none">
                  <a:solidFill>
                    <a:srgbClr val="B75F28"/>
                  </a:solidFill>
                  <a:latin typeface="Montserrat"/>
                  <a:ea typeface="Montserrat"/>
                  <a:cs typeface="Montserrat"/>
                  <a:sym typeface="Montserrat"/>
                </a:rPr>
                <a:t>PRAKTISKA INFORMĀCIJA DALĪBAI MĀCĪBU PROGRAMMĀ</a:t>
              </a:r>
              <a:endParaRPr sz="1400" b="0" i="0" u="none" strike="noStrike" cap="none">
                <a:solidFill>
                  <a:srgbClr val="000000"/>
                </a:solidFill>
                <a:latin typeface="Arial"/>
                <a:ea typeface="Arial"/>
                <a:cs typeface="Arial"/>
                <a:sym typeface="Arial"/>
              </a:endParaRPr>
            </a:p>
          </p:txBody>
        </p:sp>
      </p:grpSp>
      <p:sp>
        <p:nvSpPr>
          <p:cNvPr id="143" name="Google Shape;143;p19"/>
          <p:cNvSpPr txBox="1"/>
          <p:nvPr/>
        </p:nvSpPr>
        <p:spPr>
          <a:xfrm>
            <a:off x="8119034" y="3977904"/>
            <a:ext cx="3252696" cy="269304"/>
          </a:xfrm>
          <a:prstGeom prst="rect">
            <a:avLst/>
          </a:prstGeom>
          <a:noFill/>
          <a:ln>
            <a:noFill/>
          </a:ln>
        </p:spPr>
        <p:txBody>
          <a:bodyPr spcFirstLastPara="1" wrap="square" lIns="0" tIns="0" rIns="0" bIns="0" anchor="t" anchorCtr="0">
            <a:spAutoFit/>
          </a:bodyPr>
          <a:lstStyle/>
          <a:p>
            <a:pPr marL="0" marR="0" lvl="0" indent="0" algn="l" rtl="0">
              <a:lnSpc>
                <a:spcPct val="119055"/>
              </a:lnSpc>
              <a:spcBef>
                <a:spcPts val="0"/>
              </a:spcBef>
              <a:spcAft>
                <a:spcPts val="0"/>
              </a:spcAft>
              <a:buClr>
                <a:srgbClr val="000000"/>
              </a:buClr>
              <a:buSzPts val="1800"/>
              <a:buFont typeface="Arial"/>
              <a:buNone/>
            </a:pPr>
            <a:r>
              <a:rPr lang="en-US" sz="1800" b="1" i="0" u="none" strike="noStrike" cap="none">
                <a:solidFill>
                  <a:srgbClr val="B75F28"/>
                </a:solidFill>
                <a:latin typeface="Montserrat"/>
                <a:ea typeface="Montserrat"/>
                <a:cs typeface="Montserrat"/>
                <a:sym typeface="Montserrat"/>
              </a:rPr>
              <a:t>PAPILDUS</a:t>
            </a:r>
            <a:endParaRPr sz="1400" b="0" i="0" u="none" strike="noStrike" cap="none">
              <a:solidFill>
                <a:srgbClr val="000000"/>
              </a:solidFill>
              <a:latin typeface="Arial"/>
              <a:ea typeface="Arial"/>
              <a:cs typeface="Arial"/>
              <a:sym typeface="Arial"/>
            </a:endParaRPr>
          </a:p>
        </p:txBody>
      </p:sp>
      <p:sp>
        <p:nvSpPr>
          <p:cNvPr id="144" name="Google Shape;144;p19"/>
          <p:cNvSpPr txBox="1"/>
          <p:nvPr/>
        </p:nvSpPr>
        <p:spPr>
          <a:xfrm>
            <a:off x="1967671" y="4696266"/>
            <a:ext cx="3609475" cy="538609"/>
          </a:xfrm>
          <a:prstGeom prst="rect">
            <a:avLst/>
          </a:prstGeom>
          <a:noFill/>
          <a:ln>
            <a:noFill/>
          </a:ln>
        </p:spPr>
        <p:txBody>
          <a:bodyPr spcFirstLastPara="1" wrap="square" lIns="0" tIns="0" rIns="0" bIns="0" anchor="t" anchorCtr="0">
            <a:spAutoFit/>
          </a:bodyPr>
          <a:lstStyle/>
          <a:p>
            <a:pPr marL="0" marR="0" lvl="0" indent="0" algn="l" rtl="0">
              <a:lnSpc>
                <a:spcPct val="119055"/>
              </a:lnSpc>
              <a:spcBef>
                <a:spcPts val="0"/>
              </a:spcBef>
              <a:spcAft>
                <a:spcPts val="0"/>
              </a:spcAft>
              <a:buClr>
                <a:srgbClr val="000000"/>
              </a:buClr>
              <a:buSzPts val="1800"/>
              <a:buFont typeface="Arial"/>
              <a:buNone/>
            </a:pPr>
            <a:r>
              <a:rPr lang="en-US" sz="1800" b="1" i="0" u="none" strike="noStrike" cap="none">
                <a:solidFill>
                  <a:srgbClr val="B75F28"/>
                </a:solidFill>
                <a:latin typeface="Montserrat"/>
                <a:ea typeface="Montserrat"/>
                <a:cs typeface="Montserrat"/>
                <a:sym typeface="Montserrat"/>
              </a:rPr>
              <a:t>PRASĪBAS DALĪBAI UN SEKMĪGAI MĀCĪBU PROGRAMMAS PABEIGŠANAI</a:t>
            </a:r>
            <a:endParaRPr sz="1400" b="0" i="0" u="none" strike="noStrike" cap="none">
              <a:solidFill>
                <a:srgbClr val="000000"/>
              </a:solidFill>
              <a:latin typeface="Arial"/>
              <a:ea typeface="Arial"/>
              <a:cs typeface="Arial"/>
              <a:sym typeface="Arial"/>
            </a:endParaRPr>
          </a:p>
        </p:txBody>
      </p:sp>
      <p:grpSp>
        <p:nvGrpSpPr>
          <p:cNvPr id="145" name="Google Shape;145;p19"/>
          <p:cNvGrpSpPr/>
          <p:nvPr/>
        </p:nvGrpSpPr>
        <p:grpSpPr>
          <a:xfrm>
            <a:off x="1967671" y="2717115"/>
            <a:ext cx="3252696" cy="1399920"/>
            <a:chOff x="0" y="-9525"/>
            <a:chExt cx="6505392" cy="2799839"/>
          </a:xfrm>
        </p:grpSpPr>
        <p:sp>
          <p:nvSpPr>
            <p:cNvPr id="146" name="Google Shape;146;p19"/>
            <p:cNvSpPr txBox="1"/>
            <p:nvPr/>
          </p:nvSpPr>
          <p:spPr>
            <a:xfrm>
              <a:off x="0" y="771427"/>
              <a:ext cx="6505392" cy="2018887"/>
            </a:xfrm>
            <a:prstGeom prst="rect">
              <a:avLst/>
            </a:prstGeom>
            <a:noFill/>
            <a:ln>
              <a:noFill/>
            </a:ln>
          </p:spPr>
          <p:txBody>
            <a:bodyPr spcFirstLastPara="1" wrap="square" lIns="0" tIns="0" rIns="0" bIns="0" anchor="t" anchorCtr="0">
              <a:spAutoFit/>
            </a:bodyPr>
            <a:lstStyle/>
            <a:p>
              <a:pPr marL="242159" marR="0" lvl="1" indent="-121079" algn="l" rtl="0">
                <a:lnSpc>
                  <a:spcPct val="142909"/>
                </a:lnSpc>
                <a:spcBef>
                  <a:spcPts val="0"/>
                </a:spcBef>
                <a:spcAft>
                  <a:spcPts val="0"/>
                </a:spcAft>
                <a:buClr>
                  <a:srgbClr val="3E3E3D"/>
                </a:buClr>
                <a:buSzPts val="1100"/>
                <a:buFont typeface="Arial"/>
                <a:buChar char="•"/>
              </a:pPr>
              <a:r>
                <a:rPr lang="en-US" sz="1100" b="0" i="0" u="none" strike="noStrike" cap="none">
                  <a:solidFill>
                    <a:srgbClr val="3E3E3D"/>
                  </a:solidFill>
                  <a:latin typeface="Montserrat"/>
                  <a:ea typeface="Montserrat"/>
                  <a:cs typeface="Montserrat"/>
                  <a:sym typeface="Montserrat"/>
                </a:rPr>
                <a:t>Mācību plāns</a:t>
              </a:r>
              <a:endParaRPr sz="1400" b="0" i="0" u="none" strike="noStrike" cap="none">
                <a:solidFill>
                  <a:srgbClr val="000000"/>
                </a:solidFill>
                <a:latin typeface="Arial"/>
                <a:ea typeface="Arial"/>
                <a:cs typeface="Arial"/>
                <a:sym typeface="Arial"/>
              </a:endParaRPr>
            </a:p>
            <a:p>
              <a:pPr marL="242159" marR="0" lvl="1" indent="-121079" algn="l" rtl="0">
                <a:lnSpc>
                  <a:spcPct val="142909"/>
                </a:lnSpc>
                <a:spcBef>
                  <a:spcPts val="0"/>
                </a:spcBef>
                <a:spcAft>
                  <a:spcPts val="0"/>
                </a:spcAft>
                <a:buClr>
                  <a:srgbClr val="3E3E3D"/>
                </a:buClr>
                <a:buSzPts val="1100"/>
                <a:buFont typeface="Arial"/>
                <a:buChar char="•"/>
              </a:pPr>
              <a:r>
                <a:rPr lang="en-US" sz="1100" b="0" i="0" u="none" strike="noStrike" cap="none">
                  <a:solidFill>
                    <a:srgbClr val="3E3E3D"/>
                  </a:solidFill>
                  <a:latin typeface="Montserrat"/>
                  <a:ea typeface="Montserrat"/>
                  <a:cs typeface="Montserrat"/>
                  <a:sym typeface="Montserrat"/>
                </a:rPr>
                <a:t>Kā gūt maksimālo piedaloties šajā mācību programmā?</a:t>
              </a:r>
              <a:endParaRPr sz="1400" b="0" i="0" u="none" strike="noStrike" cap="none">
                <a:solidFill>
                  <a:srgbClr val="000000"/>
                </a:solidFill>
                <a:latin typeface="Arial"/>
                <a:ea typeface="Arial"/>
                <a:cs typeface="Arial"/>
                <a:sym typeface="Arial"/>
              </a:endParaRPr>
            </a:p>
            <a:p>
              <a:pPr marL="242159" marR="0" lvl="1" indent="-121079" algn="l" rtl="0">
                <a:lnSpc>
                  <a:spcPct val="142909"/>
                </a:lnSpc>
                <a:spcBef>
                  <a:spcPts val="0"/>
                </a:spcBef>
                <a:spcAft>
                  <a:spcPts val="0"/>
                </a:spcAft>
                <a:buClr>
                  <a:srgbClr val="3E3E3D"/>
                </a:buClr>
                <a:buSzPts val="1100"/>
                <a:buFont typeface="Arial"/>
                <a:buChar char="•"/>
              </a:pPr>
              <a:r>
                <a:rPr lang="en-US" sz="1100" b="0" i="0" u="none" strike="noStrike" cap="none">
                  <a:solidFill>
                    <a:srgbClr val="3E3E3D"/>
                  </a:solidFill>
                  <a:latin typeface="Montserrat"/>
                  <a:ea typeface="Montserrat"/>
                  <a:cs typeface="Montserrat"/>
                  <a:sym typeface="Montserrat"/>
                </a:rPr>
                <a:t>Tavs mācību ceļojums</a:t>
              </a:r>
              <a:endParaRPr sz="1100" b="0" i="0" u="none" strike="noStrike" cap="none">
                <a:solidFill>
                  <a:srgbClr val="3E3E3D"/>
                </a:solidFill>
                <a:latin typeface="Montserrat"/>
                <a:ea typeface="Montserrat"/>
                <a:cs typeface="Montserrat"/>
                <a:sym typeface="Montserrat"/>
              </a:endParaRPr>
            </a:p>
            <a:p>
              <a:pPr marL="242159" marR="0" lvl="1" indent="-121079" algn="l" rtl="0">
                <a:lnSpc>
                  <a:spcPct val="142909"/>
                </a:lnSpc>
                <a:spcBef>
                  <a:spcPts val="0"/>
                </a:spcBef>
                <a:spcAft>
                  <a:spcPts val="0"/>
                </a:spcAft>
                <a:buClr>
                  <a:srgbClr val="3E3E3D"/>
                </a:buClr>
                <a:buSzPts val="1100"/>
                <a:buFont typeface="Arial"/>
                <a:buChar char="•"/>
              </a:pPr>
              <a:r>
                <a:rPr lang="en-US" sz="1100" b="0" i="0" u="none" strike="noStrike" cap="none">
                  <a:solidFill>
                    <a:srgbClr val="3E3E3D"/>
                  </a:solidFill>
                  <a:latin typeface="Montserrat"/>
                  <a:ea typeface="Montserrat"/>
                  <a:cs typeface="Montserrat"/>
                  <a:sym typeface="Montserrat"/>
                </a:rPr>
                <a:t>Trīs galvenie šķēršļi, par kuriem Tev jāzina</a:t>
              </a:r>
              <a:endParaRPr sz="1100" b="0" i="0" u="none" strike="noStrike" cap="none">
                <a:solidFill>
                  <a:srgbClr val="3E3E3D"/>
                </a:solidFill>
                <a:latin typeface="Montserrat"/>
                <a:ea typeface="Montserrat"/>
                <a:cs typeface="Montserrat"/>
                <a:sym typeface="Montserrat"/>
              </a:endParaRPr>
            </a:p>
          </p:txBody>
        </p:sp>
        <p:sp>
          <p:nvSpPr>
            <p:cNvPr id="147" name="Google Shape;147;p19"/>
            <p:cNvSpPr txBox="1"/>
            <p:nvPr/>
          </p:nvSpPr>
          <p:spPr>
            <a:xfrm>
              <a:off x="0" y="-9525"/>
              <a:ext cx="6505392" cy="538608"/>
            </a:xfrm>
            <a:prstGeom prst="rect">
              <a:avLst/>
            </a:prstGeom>
            <a:noFill/>
            <a:ln>
              <a:noFill/>
            </a:ln>
          </p:spPr>
          <p:txBody>
            <a:bodyPr spcFirstLastPara="1" wrap="square" lIns="0" tIns="0" rIns="0" bIns="0" anchor="t" anchorCtr="0">
              <a:spAutoFit/>
            </a:bodyPr>
            <a:lstStyle/>
            <a:p>
              <a:pPr marL="0" marR="0" lvl="0" indent="0" algn="l" rtl="0">
                <a:lnSpc>
                  <a:spcPct val="119055"/>
                </a:lnSpc>
                <a:spcBef>
                  <a:spcPts val="0"/>
                </a:spcBef>
                <a:spcAft>
                  <a:spcPts val="0"/>
                </a:spcAft>
                <a:buClr>
                  <a:srgbClr val="000000"/>
                </a:buClr>
                <a:buSzPts val="1800"/>
                <a:buFont typeface="Arial"/>
                <a:buNone/>
              </a:pPr>
              <a:r>
                <a:rPr lang="en-US" sz="1800" b="1" i="0" u="none" strike="noStrike" cap="none">
                  <a:solidFill>
                    <a:srgbClr val="B75F28"/>
                  </a:solidFill>
                  <a:latin typeface="Montserrat"/>
                  <a:ea typeface="Montserrat"/>
                  <a:cs typeface="Montserrat"/>
                  <a:sym typeface="Montserrat"/>
                </a:rPr>
                <a:t>SAGATAVOŠANĀS</a:t>
              </a:r>
              <a:endParaRPr sz="1400" b="0" i="0" u="none" strike="noStrike" cap="none">
                <a:solidFill>
                  <a:srgbClr val="000000"/>
                </a:solidFill>
                <a:latin typeface="Arial"/>
                <a:ea typeface="Arial"/>
                <a:cs typeface="Arial"/>
                <a:sym typeface="Arial"/>
              </a:endParaRPr>
            </a:p>
          </p:txBody>
        </p:sp>
      </p:grpSp>
      <p:sp>
        <p:nvSpPr>
          <p:cNvPr id="148" name="Google Shape;148;p19"/>
          <p:cNvSpPr txBox="1"/>
          <p:nvPr/>
        </p:nvSpPr>
        <p:spPr>
          <a:xfrm>
            <a:off x="685801" y="1989667"/>
            <a:ext cx="1281871" cy="269304"/>
          </a:xfrm>
          <a:prstGeom prst="rect">
            <a:avLst/>
          </a:prstGeom>
          <a:noFill/>
          <a:ln>
            <a:noFill/>
          </a:ln>
        </p:spPr>
        <p:txBody>
          <a:bodyPr spcFirstLastPara="1" wrap="square" lIns="0" tIns="0" rIns="0" bIns="0" anchor="t" anchorCtr="0">
            <a:spAutoFit/>
          </a:bodyPr>
          <a:lstStyle/>
          <a:p>
            <a:pPr marL="0" marR="0" lvl="0" indent="0" algn="l" rtl="0">
              <a:lnSpc>
                <a:spcPct val="119055"/>
              </a:lnSpc>
              <a:spcBef>
                <a:spcPts val="0"/>
              </a:spcBef>
              <a:spcAft>
                <a:spcPts val="0"/>
              </a:spcAft>
              <a:buClr>
                <a:srgbClr val="000000"/>
              </a:buClr>
              <a:buSzPts val="1800"/>
              <a:buFont typeface="Arial"/>
              <a:buNone/>
            </a:pPr>
            <a:r>
              <a:rPr lang="en-US" sz="1800" b="1" i="0" u="none" strike="noStrike" cap="none">
                <a:solidFill>
                  <a:srgbClr val="DBDAD9"/>
                </a:solidFill>
                <a:latin typeface="Montserrat"/>
                <a:ea typeface="Montserrat"/>
                <a:cs typeface="Montserrat"/>
                <a:sym typeface="Montserrat"/>
              </a:rPr>
              <a:t>3</a:t>
            </a:r>
            <a:endParaRPr sz="1400" b="0" i="0" u="none" strike="noStrike" cap="none">
              <a:solidFill>
                <a:srgbClr val="000000"/>
              </a:solidFill>
              <a:latin typeface="Arial"/>
              <a:ea typeface="Arial"/>
              <a:cs typeface="Arial"/>
              <a:sym typeface="Arial"/>
            </a:endParaRPr>
          </a:p>
        </p:txBody>
      </p:sp>
      <p:sp>
        <p:nvSpPr>
          <p:cNvPr id="149" name="Google Shape;149;p19"/>
          <p:cNvSpPr txBox="1"/>
          <p:nvPr/>
        </p:nvSpPr>
        <p:spPr>
          <a:xfrm>
            <a:off x="6837163" y="1989667"/>
            <a:ext cx="1281871" cy="269304"/>
          </a:xfrm>
          <a:prstGeom prst="rect">
            <a:avLst/>
          </a:prstGeom>
          <a:noFill/>
          <a:ln>
            <a:noFill/>
          </a:ln>
        </p:spPr>
        <p:txBody>
          <a:bodyPr spcFirstLastPara="1" wrap="square" lIns="0" tIns="0" rIns="0" bIns="0" anchor="t" anchorCtr="0">
            <a:spAutoFit/>
          </a:bodyPr>
          <a:lstStyle/>
          <a:p>
            <a:pPr marL="0" marR="0" lvl="0" indent="0" algn="l" rtl="0">
              <a:lnSpc>
                <a:spcPct val="119055"/>
              </a:lnSpc>
              <a:spcBef>
                <a:spcPts val="0"/>
              </a:spcBef>
              <a:spcAft>
                <a:spcPts val="0"/>
              </a:spcAft>
              <a:buClr>
                <a:srgbClr val="000000"/>
              </a:buClr>
              <a:buSzPts val="1800"/>
              <a:buFont typeface="Arial"/>
              <a:buNone/>
            </a:pPr>
            <a:r>
              <a:rPr lang="en-US" sz="1800" b="1" i="0" u="none" strike="noStrike" cap="none">
                <a:solidFill>
                  <a:srgbClr val="DBDAD9"/>
                </a:solidFill>
                <a:latin typeface="Montserrat"/>
                <a:ea typeface="Montserrat"/>
                <a:cs typeface="Montserrat"/>
                <a:sym typeface="Montserrat"/>
              </a:rPr>
              <a:t>8</a:t>
            </a:r>
            <a:endParaRPr sz="1400" b="0" i="0" u="none" strike="noStrike" cap="none">
              <a:solidFill>
                <a:srgbClr val="000000"/>
              </a:solidFill>
              <a:latin typeface="Arial"/>
              <a:ea typeface="Arial"/>
              <a:cs typeface="Arial"/>
              <a:sym typeface="Arial"/>
            </a:endParaRPr>
          </a:p>
        </p:txBody>
      </p:sp>
      <p:sp>
        <p:nvSpPr>
          <p:cNvPr id="150" name="Google Shape;150;p19"/>
          <p:cNvSpPr txBox="1"/>
          <p:nvPr/>
        </p:nvSpPr>
        <p:spPr>
          <a:xfrm>
            <a:off x="6837162" y="3977904"/>
            <a:ext cx="1023229" cy="269304"/>
          </a:xfrm>
          <a:prstGeom prst="rect">
            <a:avLst/>
          </a:prstGeom>
          <a:noFill/>
          <a:ln>
            <a:noFill/>
          </a:ln>
        </p:spPr>
        <p:txBody>
          <a:bodyPr spcFirstLastPara="1" wrap="square" lIns="0" tIns="0" rIns="0" bIns="0" anchor="t" anchorCtr="0">
            <a:spAutoFit/>
          </a:bodyPr>
          <a:lstStyle/>
          <a:p>
            <a:pPr marL="0" marR="0" lvl="0" indent="0" algn="l" rtl="0">
              <a:lnSpc>
                <a:spcPct val="119055"/>
              </a:lnSpc>
              <a:spcBef>
                <a:spcPts val="0"/>
              </a:spcBef>
              <a:spcAft>
                <a:spcPts val="0"/>
              </a:spcAft>
              <a:buClr>
                <a:srgbClr val="000000"/>
              </a:buClr>
              <a:buSzPts val="1800"/>
              <a:buFont typeface="Arial"/>
              <a:buNone/>
            </a:pPr>
            <a:r>
              <a:rPr lang="en-US" sz="1800" b="1" i="0" u="none" strike="noStrike" cap="none">
                <a:solidFill>
                  <a:srgbClr val="DBDAD9"/>
                </a:solidFill>
                <a:latin typeface="Montserrat"/>
                <a:ea typeface="Montserrat"/>
                <a:cs typeface="Montserrat"/>
                <a:sym typeface="Montserrat"/>
              </a:rPr>
              <a:t>10</a:t>
            </a:r>
            <a:endParaRPr sz="1400" b="0" i="0" u="none" strike="noStrike" cap="none">
              <a:solidFill>
                <a:srgbClr val="000000"/>
              </a:solidFill>
              <a:latin typeface="Arial"/>
              <a:ea typeface="Arial"/>
              <a:cs typeface="Arial"/>
              <a:sym typeface="Arial"/>
            </a:endParaRPr>
          </a:p>
        </p:txBody>
      </p:sp>
      <p:sp>
        <p:nvSpPr>
          <p:cNvPr id="151" name="Google Shape;151;p19"/>
          <p:cNvSpPr txBox="1"/>
          <p:nvPr/>
        </p:nvSpPr>
        <p:spPr>
          <a:xfrm>
            <a:off x="685801" y="4696266"/>
            <a:ext cx="1281871" cy="269304"/>
          </a:xfrm>
          <a:prstGeom prst="rect">
            <a:avLst/>
          </a:prstGeom>
          <a:noFill/>
          <a:ln>
            <a:noFill/>
          </a:ln>
        </p:spPr>
        <p:txBody>
          <a:bodyPr spcFirstLastPara="1" wrap="square" lIns="0" tIns="0" rIns="0" bIns="0" anchor="t" anchorCtr="0">
            <a:spAutoFit/>
          </a:bodyPr>
          <a:lstStyle/>
          <a:p>
            <a:pPr marL="0" marR="0" lvl="0" indent="0" algn="l" rtl="0">
              <a:lnSpc>
                <a:spcPct val="119055"/>
              </a:lnSpc>
              <a:spcBef>
                <a:spcPts val="0"/>
              </a:spcBef>
              <a:spcAft>
                <a:spcPts val="0"/>
              </a:spcAft>
              <a:buClr>
                <a:srgbClr val="000000"/>
              </a:buClr>
              <a:buSzPts val="1800"/>
              <a:buFont typeface="Arial"/>
              <a:buNone/>
            </a:pPr>
            <a:r>
              <a:rPr lang="en-US" sz="1800" b="1" i="0" u="none" strike="noStrike" cap="none">
                <a:solidFill>
                  <a:srgbClr val="DBDAD9"/>
                </a:solidFill>
                <a:latin typeface="Montserrat"/>
                <a:ea typeface="Montserrat"/>
                <a:cs typeface="Montserrat"/>
                <a:sym typeface="Montserrat"/>
              </a:rPr>
              <a:t>7</a:t>
            </a:r>
            <a:endParaRPr sz="1400" b="0" i="0" u="none" strike="noStrike" cap="none">
              <a:solidFill>
                <a:srgbClr val="000000"/>
              </a:solidFill>
              <a:latin typeface="Arial"/>
              <a:ea typeface="Arial"/>
              <a:cs typeface="Arial"/>
              <a:sym typeface="Arial"/>
            </a:endParaRPr>
          </a:p>
        </p:txBody>
      </p:sp>
      <p:sp>
        <p:nvSpPr>
          <p:cNvPr id="152" name="Google Shape;152;p19"/>
          <p:cNvSpPr txBox="1"/>
          <p:nvPr/>
        </p:nvSpPr>
        <p:spPr>
          <a:xfrm>
            <a:off x="685801" y="2715527"/>
            <a:ext cx="1281871" cy="269304"/>
          </a:xfrm>
          <a:prstGeom prst="rect">
            <a:avLst/>
          </a:prstGeom>
          <a:noFill/>
          <a:ln>
            <a:noFill/>
          </a:ln>
        </p:spPr>
        <p:txBody>
          <a:bodyPr spcFirstLastPara="1" wrap="square" lIns="0" tIns="0" rIns="0" bIns="0" anchor="t" anchorCtr="0">
            <a:spAutoFit/>
          </a:bodyPr>
          <a:lstStyle/>
          <a:p>
            <a:pPr marL="0" marR="0" lvl="0" indent="0" algn="l" rtl="0">
              <a:lnSpc>
                <a:spcPct val="119055"/>
              </a:lnSpc>
              <a:spcBef>
                <a:spcPts val="0"/>
              </a:spcBef>
              <a:spcAft>
                <a:spcPts val="0"/>
              </a:spcAft>
              <a:buClr>
                <a:srgbClr val="000000"/>
              </a:buClr>
              <a:buSzPts val="1800"/>
              <a:buFont typeface="Arial"/>
              <a:buNone/>
            </a:pPr>
            <a:r>
              <a:rPr lang="en-US" sz="1800" b="1" i="0" u="none" strike="noStrike" cap="none">
                <a:solidFill>
                  <a:srgbClr val="DBDAD9"/>
                </a:solidFill>
                <a:latin typeface="Montserrat"/>
                <a:ea typeface="Montserrat"/>
                <a:cs typeface="Montserrat"/>
                <a:sym typeface="Montserrat"/>
              </a:rPr>
              <a:t>5</a:t>
            </a:r>
            <a:endParaRPr sz="1400" b="0" i="0" u="none" strike="noStrike" cap="none">
              <a:solidFill>
                <a:srgbClr val="000000"/>
              </a:solidFill>
              <a:latin typeface="Arial"/>
              <a:ea typeface="Arial"/>
              <a:cs typeface="Arial"/>
              <a:sym typeface="Arial"/>
            </a:endParaRPr>
          </a:p>
        </p:txBody>
      </p:sp>
      <p:sp>
        <p:nvSpPr>
          <p:cNvPr id="21" name="Google Shape;127;p18">
            <a:extLst>
              <a:ext uri="{FF2B5EF4-FFF2-40B4-BE49-F238E27FC236}">
                <a16:creationId xmlns:a16="http://schemas.microsoft.com/office/drawing/2014/main" id="{DBF4B8A4-A0DC-458A-9233-9D630CC72369}"/>
              </a:ext>
            </a:extLst>
          </p:cNvPr>
          <p:cNvSpPr txBox="1"/>
          <p:nvPr/>
        </p:nvSpPr>
        <p:spPr>
          <a:xfrm>
            <a:off x="8366794" y="1067067"/>
            <a:ext cx="3464123" cy="460382"/>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lv-LV" sz="1100" b="0" i="0" u="none" strike="noStrike" cap="none" dirty="0">
                <a:solidFill>
                  <a:srgbClr val="3E3E3D"/>
                </a:solidFill>
                <a:latin typeface="Montserrat"/>
                <a:ea typeface="Montserrat"/>
                <a:cs typeface="Montserrat"/>
                <a:sym typeface="Montserrat"/>
              </a:rPr>
              <a:t>datu bāzēs</a:t>
            </a:r>
            <a:endParaRPr sz="1100" b="0" i="0" u="none" strike="noStrike" cap="none" dirty="0">
              <a:solidFill>
                <a:srgbClr val="3E3E3D"/>
              </a:solidFill>
              <a:latin typeface="Montserrat"/>
              <a:ea typeface="Montserrat"/>
              <a:cs typeface="Montserrat"/>
              <a:sym typeface="Montserrat"/>
            </a:endParaRPr>
          </a:p>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a:solidFill>
                  <a:srgbClr val="3E3E3D"/>
                </a:solidFill>
                <a:latin typeface="Montserrat"/>
                <a:ea typeface="Montserrat"/>
                <a:cs typeface="Montserrat"/>
                <a:sym typeface="Montserrat"/>
              </a:rPr>
              <a:t>202</a:t>
            </a:r>
            <a:r>
              <a:rPr lang="lv-LV" sz="11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6"/>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sp>
        <p:nvSpPr>
          <p:cNvPr id="371" name="Google Shape;371;p36"/>
          <p:cNvSpPr txBox="1"/>
          <p:nvPr/>
        </p:nvSpPr>
        <p:spPr>
          <a:xfrm>
            <a:off x="775493" y="1498309"/>
            <a:ext cx="3974595" cy="1522340"/>
          </a:xfrm>
          <a:prstGeom prst="rect">
            <a:avLst/>
          </a:prstGeom>
          <a:noFill/>
          <a:ln>
            <a:noFill/>
          </a:ln>
        </p:spPr>
        <p:txBody>
          <a:bodyPr spcFirstLastPara="1" wrap="square" lIns="0" tIns="0" rIns="0" bIns="0" anchor="t" anchorCtr="0">
            <a:spAutoFit/>
          </a:bodyPr>
          <a:lstStyle/>
          <a:p>
            <a:pPr marL="0" marR="0" lvl="0" indent="0" algn="l" rtl="0">
              <a:lnSpc>
                <a:spcPct val="121212"/>
              </a:lnSpc>
              <a:spcBef>
                <a:spcPts val="0"/>
              </a:spcBef>
              <a:spcAft>
                <a:spcPts val="0"/>
              </a:spcAft>
              <a:buClr>
                <a:srgbClr val="000000"/>
              </a:buClr>
              <a:buSzPts val="3300"/>
              <a:buFont typeface="Arial"/>
              <a:buNone/>
            </a:pPr>
            <a:r>
              <a:rPr lang="en-US" sz="3300" b="0" i="0" u="none" strike="noStrike" cap="none">
                <a:solidFill>
                  <a:srgbClr val="BFBFBF"/>
                </a:solidFill>
                <a:latin typeface="Montserrat SemiBold"/>
                <a:ea typeface="Montserrat SemiBold"/>
                <a:cs typeface="Montserrat SemiBold"/>
                <a:sym typeface="Montserrat SemiBold"/>
              </a:rPr>
              <a:t>PRAKTISKA INFORMĀCIJA DALĪBAI MĀCĪBU PROGRAMMĀ</a:t>
            </a:r>
            <a:endParaRPr sz="1400" b="0" i="0" u="none" strike="noStrike" cap="none">
              <a:solidFill>
                <a:srgbClr val="000000"/>
              </a:solidFill>
              <a:latin typeface="Arial"/>
              <a:ea typeface="Arial"/>
              <a:cs typeface="Arial"/>
              <a:sym typeface="Arial"/>
            </a:endParaRPr>
          </a:p>
        </p:txBody>
      </p:sp>
      <p:cxnSp>
        <p:nvCxnSpPr>
          <p:cNvPr id="372" name="Google Shape;372;p36"/>
          <p:cNvCxnSpPr/>
          <p:nvPr/>
        </p:nvCxnSpPr>
        <p:spPr>
          <a:xfrm>
            <a:off x="5691543" y="2380647"/>
            <a:ext cx="5350502" cy="0"/>
          </a:xfrm>
          <a:prstGeom prst="straightConnector1">
            <a:avLst/>
          </a:prstGeom>
          <a:noFill/>
          <a:ln w="9525" cap="rnd" cmpd="sng">
            <a:solidFill>
              <a:srgbClr val="000000"/>
            </a:solidFill>
            <a:prstDash val="solid"/>
            <a:round/>
            <a:headEnd type="none" w="sm" len="sm"/>
            <a:tailEnd type="none" w="sm" len="sm"/>
          </a:ln>
        </p:spPr>
      </p:cxnSp>
      <p:sp>
        <p:nvSpPr>
          <p:cNvPr id="373" name="Google Shape;373;p36"/>
          <p:cNvSpPr txBox="1"/>
          <p:nvPr/>
        </p:nvSpPr>
        <p:spPr>
          <a:xfrm>
            <a:off x="5691543" y="1491959"/>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1</a:t>
            </a:r>
            <a:endParaRPr sz="1400" b="0" i="0" u="none" strike="noStrike" cap="none">
              <a:solidFill>
                <a:srgbClr val="000000"/>
              </a:solidFill>
              <a:latin typeface="Arial"/>
              <a:ea typeface="Arial"/>
              <a:cs typeface="Arial"/>
              <a:sym typeface="Arial"/>
            </a:endParaRPr>
          </a:p>
        </p:txBody>
      </p:sp>
      <p:sp>
        <p:nvSpPr>
          <p:cNvPr id="374" name="Google Shape;374;p36"/>
          <p:cNvSpPr txBox="1"/>
          <p:nvPr/>
        </p:nvSpPr>
        <p:spPr>
          <a:xfrm>
            <a:off x="6688493" y="1631658"/>
            <a:ext cx="3848469" cy="256480"/>
          </a:xfrm>
          <a:prstGeom prst="rect">
            <a:avLst/>
          </a:prstGeom>
          <a:noFill/>
          <a:ln>
            <a:noFill/>
          </a:ln>
        </p:spPr>
        <p:txBody>
          <a:bodyPr spcFirstLastPara="1" wrap="square" lIns="0" tIns="0" rIns="0" bIns="0" anchor="t" anchorCtr="0">
            <a:spAutoFit/>
          </a:bodyPr>
          <a:lstStyle/>
          <a:p>
            <a:pPr marL="0" marR="0" lvl="0" indent="0" algn="l" rtl="0">
              <a:lnSpc>
                <a:spcPct val="117647"/>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KĀ SNIEGT ATGRIEZENISKO SAITI?</a:t>
            </a:r>
            <a:endParaRPr sz="1400" b="0" i="0" u="none" strike="noStrike" cap="none">
              <a:solidFill>
                <a:srgbClr val="000000"/>
              </a:solidFill>
              <a:latin typeface="Arial"/>
              <a:ea typeface="Arial"/>
              <a:cs typeface="Arial"/>
              <a:sym typeface="Arial"/>
            </a:endParaRPr>
          </a:p>
        </p:txBody>
      </p:sp>
      <p:sp>
        <p:nvSpPr>
          <p:cNvPr id="375" name="Google Shape;375;p36"/>
          <p:cNvSpPr txBox="1"/>
          <p:nvPr/>
        </p:nvSpPr>
        <p:spPr>
          <a:xfrm>
            <a:off x="5691543" y="2507959"/>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2</a:t>
            </a:r>
            <a:endParaRPr sz="1400" b="0" i="0" u="none" strike="noStrike" cap="none">
              <a:solidFill>
                <a:srgbClr val="000000"/>
              </a:solidFill>
              <a:latin typeface="Arial"/>
              <a:ea typeface="Arial"/>
              <a:cs typeface="Arial"/>
              <a:sym typeface="Arial"/>
            </a:endParaRPr>
          </a:p>
        </p:txBody>
      </p:sp>
      <p:sp>
        <p:nvSpPr>
          <p:cNvPr id="376" name="Google Shape;376;p36"/>
          <p:cNvSpPr txBox="1"/>
          <p:nvPr/>
        </p:nvSpPr>
        <p:spPr>
          <a:xfrm>
            <a:off x="6688493" y="2786319"/>
            <a:ext cx="3848469" cy="256480"/>
          </a:xfrm>
          <a:prstGeom prst="rect">
            <a:avLst/>
          </a:prstGeom>
          <a:noFill/>
          <a:ln>
            <a:noFill/>
          </a:ln>
        </p:spPr>
        <p:txBody>
          <a:bodyPr spcFirstLastPara="1" wrap="square" lIns="0" tIns="0" rIns="0" bIns="0" anchor="t" anchorCtr="0">
            <a:spAutoFit/>
          </a:bodyPr>
          <a:lstStyle/>
          <a:p>
            <a:pPr marL="0" marR="0" lvl="0" indent="0" algn="l" rtl="0">
              <a:lnSpc>
                <a:spcPct val="117647"/>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KĀ RISINĀT KONFLIKTSITUĀCIJAS? </a:t>
            </a:r>
            <a:endParaRPr sz="1400" b="0" i="0" u="none" strike="noStrike" cap="none">
              <a:solidFill>
                <a:srgbClr val="000000"/>
              </a:solidFill>
              <a:latin typeface="Arial"/>
              <a:ea typeface="Arial"/>
              <a:cs typeface="Arial"/>
              <a:sym typeface="Arial"/>
            </a:endParaRPr>
          </a:p>
        </p:txBody>
      </p:sp>
      <p:sp>
        <p:nvSpPr>
          <p:cNvPr id="377" name="Google Shape;377;p36"/>
          <p:cNvSpPr txBox="1"/>
          <p:nvPr/>
        </p:nvSpPr>
        <p:spPr>
          <a:xfrm>
            <a:off x="5691543" y="3758836"/>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3</a:t>
            </a:r>
            <a:endParaRPr sz="1400" b="0" i="0" u="none" strike="noStrike" cap="none">
              <a:solidFill>
                <a:srgbClr val="000000"/>
              </a:solidFill>
              <a:latin typeface="Arial"/>
              <a:ea typeface="Arial"/>
              <a:cs typeface="Arial"/>
              <a:sym typeface="Arial"/>
            </a:endParaRPr>
          </a:p>
        </p:txBody>
      </p:sp>
      <p:sp>
        <p:nvSpPr>
          <p:cNvPr id="378" name="Google Shape;378;p36"/>
          <p:cNvSpPr txBox="1"/>
          <p:nvPr/>
        </p:nvSpPr>
        <p:spPr>
          <a:xfrm>
            <a:off x="5691543" y="5072087"/>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4</a:t>
            </a:r>
            <a:endParaRPr sz="1400" b="0" i="0" u="none" strike="noStrike" cap="none">
              <a:solidFill>
                <a:srgbClr val="000000"/>
              </a:solidFill>
              <a:latin typeface="Arial"/>
              <a:ea typeface="Arial"/>
              <a:cs typeface="Arial"/>
              <a:sym typeface="Arial"/>
            </a:endParaRPr>
          </a:p>
        </p:txBody>
      </p:sp>
      <p:sp>
        <p:nvSpPr>
          <p:cNvPr id="379" name="Google Shape;379;p36"/>
          <p:cNvSpPr txBox="1"/>
          <p:nvPr/>
        </p:nvSpPr>
        <p:spPr>
          <a:xfrm>
            <a:off x="6688493" y="3923936"/>
            <a:ext cx="3848469" cy="512961"/>
          </a:xfrm>
          <a:prstGeom prst="rect">
            <a:avLst/>
          </a:prstGeom>
          <a:noFill/>
          <a:ln>
            <a:noFill/>
          </a:ln>
        </p:spPr>
        <p:txBody>
          <a:bodyPr spcFirstLastPara="1" wrap="square" lIns="0" tIns="0" rIns="0" bIns="0" anchor="t" anchorCtr="0">
            <a:spAutoFit/>
          </a:bodyPr>
          <a:lstStyle/>
          <a:p>
            <a:pPr marL="0" marR="0" lvl="0" indent="0" algn="l" rtl="0">
              <a:lnSpc>
                <a:spcPct val="117588"/>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JA JUMS RODAS KONFLIKTU SITUĀCIJA AR PROGRAMMAS.... </a:t>
            </a:r>
            <a:endParaRPr sz="1400" b="0" i="0" u="none" strike="noStrike" cap="none">
              <a:solidFill>
                <a:srgbClr val="000000"/>
              </a:solidFill>
              <a:latin typeface="Arial"/>
              <a:ea typeface="Arial"/>
              <a:cs typeface="Arial"/>
              <a:sym typeface="Arial"/>
            </a:endParaRPr>
          </a:p>
        </p:txBody>
      </p:sp>
      <p:sp>
        <p:nvSpPr>
          <p:cNvPr id="380" name="Google Shape;380;p36"/>
          <p:cNvSpPr txBox="1"/>
          <p:nvPr/>
        </p:nvSpPr>
        <p:spPr>
          <a:xfrm>
            <a:off x="6688493" y="5364187"/>
            <a:ext cx="3848469" cy="256480"/>
          </a:xfrm>
          <a:prstGeom prst="rect">
            <a:avLst/>
          </a:prstGeom>
          <a:noFill/>
          <a:ln>
            <a:noFill/>
          </a:ln>
        </p:spPr>
        <p:txBody>
          <a:bodyPr spcFirstLastPara="1" wrap="square" lIns="0" tIns="0" rIns="0" bIns="0" anchor="t" anchorCtr="0">
            <a:spAutoFit/>
          </a:bodyPr>
          <a:lstStyle/>
          <a:p>
            <a:pPr marL="0" marR="0" lvl="0" indent="0" algn="l" rtl="0">
              <a:lnSpc>
                <a:spcPct val="117588"/>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PAPILDUS</a:t>
            </a:r>
            <a:endParaRPr sz="1400" b="0" i="0" u="none" strike="noStrike" cap="none">
              <a:solidFill>
                <a:srgbClr val="000000"/>
              </a:solidFill>
              <a:latin typeface="Arial"/>
              <a:ea typeface="Arial"/>
              <a:cs typeface="Arial"/>
              <a:sym typeface="Arial"/>
            </a:endParaRPr>
          </a:p>
        </p:txBody>
      </p:sp>
      <p:cxnSp>
        <p:nvCxnSpPr>
          <p:cNvPr id="381" name="Google Shape;381;p36"/>
          <p:cNvCxnSpPr/>
          <p:nvPr/>
        </p:nvCxnSpPr>
        <p:spPr>
          <a:xfrm>
            <a:off x="5691543" y="3523958"/>
            <a:ext cx="5350502" cy="0"/>
          </a:xfrm>
          <a:prstGeom prst="straightConnector1">
            <a:avLst/>
          </a:prstGeom>
          <a:noFill/>
          <a:ln w="9525" cap="rnd" cmpd="sng">
            <a:solidFill>
              <a:srgbClr val="000000"/>
            </a:solidFill>
            <a:prstDash val="solid"/>
            <a:round/>
            <a:headEnd type="none" w="sm" len="sm"/>
            <a:tailEnd type="none" w="sm" len="sm"/>
          </a:ln>
        </p:spPr>
      </p:cxnSp>
      <p:cxnSp>
        <p:nvCxnSpPr>
          <p:cNvPr id="382" name="Google Shape;382;p36"/>
          <p:cNvCxnSpPr/>
          <p:nvPr/>
        </p:nvCxnSpPr>
        <p:spPr>
          <a:xfrm>
            <a:off x="5691543" y="4799720"/>
            <a:ext cx="5350502" cy="0"/>
          </a:xfrm>
          <a:prstGeom prst="straightConnector1">
            <a:avLst/>
          </a:prstGeom>
          <a:noFill/>
          <a:ln w="9525" cap="rnd" cmpd="sng">
            <a:solidFill>
              <a:srgbClr val="000000"/>
            </a:solidFill>
            <a:prstDash val="solid"/>
            <a:round/>
            <a:headEnd type="none" w="sm" len="sm"/>
            <a:tailEnd type="none" w="sm" len="sm"/>
          </a:ln>
        </p:spPr>
      </p:cxnSp>
      <p:sp>
        <p:nvSpPr>
          <p:cNvPr id="16" name="Google Shape;221;p25">
            <a:extLst>
              <a:ext uri="{FF2B5EF4-FFF2-40B4-BE49-F238E27FC236}">
                <a16:creationId xmlns:a16="http://schemas.microsoft.com/office/drawing/2014/main" id="{E2CA5279-1C5E-431F-AA73-1977E9E75C97}"/>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rgbClr val="3E3E3D"/>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rgbClr val="3E3E3D"/>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6"/>
        <p:cNvGrpSpPr/>
        <p:nvPr/>
      </p:nvGrpSpPr>
      <p:grpSpPr>
        <a:xfrm>
          <a:off x="0" y="0"/>
          <a:ext cx="0" cy="0"/>
          <a:chOff x="0" y="0"/>
          <a:chExt cx="0" cy="0"/>
        </a:xfrm>
      </p:grpSpPr>
      <p:pic>
        <p:nvPicPr>
          <p:cNvPr id="387" name="Google Shape;387;p37"/>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pic>
        <p:nvPicPr>
          <p:cNvPr id="388" name="Google Shape;388;p37"/>
          <p:cNvPicPr preferRelativeResize="0"/>
          <p:nvPr/>
        </p:nvPicPr>
        <p:blipFill rotWithShape="1">
          <a:blip r:embed="rId5">
            <a:alphaModFix amt="24000"/>
          </a:blip>
          <a:srcRect/>
          <a:stretch/>
        </p:blipFill>
        <p:spPr>
          <a:xfrm>
            <a:off x="8083132" y="2248246"/>
            <a:ext cx="2858277" cy="1554188"/>
          </a:xfrm>
          <a:prstGeom prst="rect">
            <a:avLst/>
          </a:prstGeom>
          <a:noFill/>
          <a:ln>
            <a:noFill/>
          </a:ln>
        </p:spPr>
      </p:pic>
      <p:sp>
        <p:nvSpPr>
          <p:cNvPr id="390" name="Google Shape;390;p37"/>
          <p:cNvSpPr txBox="1"/>
          <p:nvPr/>
        </p:nvSpPr>
        <p:spPr>
          <a:xfrm>
            <a:off x="1288370" y="2087399"/>
            <a:ext cx="6142059" cy="2872581"/>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4600"/>
              <a:buFont typeface="Arial"/>
              <a:buNone/>
            </a:pPr>
            <a:r>
              <a:rPr lang="en-US" sz="4600" b="0" i="0" u="none" strike="noStrike" cap="none">
                <a:solidFill>
                  <a:srgbClr val="E28D35"/>
                </a:solidFill>
                <a:latin typeface="Montserrat SemiBold"/>
                <a:ea typeface="Montserrat SemiBold"/>
                <a:cs typeface="Montserrat SemiBold"/>
                <a:sym typeface="Montserrat SemiBold"/>
              </a:rPr>
              <a:t>Saziņa ar VUMC dalībnieku atbalsta dienestiem</a:t>
            </a:r>
            <a:endParaRPr sz="4600" b="0" i="0" u="none" strike="noStrike" cap="none">
              <a:solidFill>
                <a:srgbClr val="E28D35"/>
              </a:solidFill>
              <a:latin typeface="Montserrat SemiBold"/>
              <a:ea typeface="Montserrat SemiBold"/>
              <a:cs typeface="Montserrat SemiBold"/>
              <a:sym typeface="Montserrat SemiBold"/>
            </a:endParaRPr>
          </a:p>
          <a:p>
            <a:pPr marL="0" marR="0" lvl="0" indent="0" algn="l" rtl="0">
              <a:lnSpc>
                <a:spcPct val="119148"/>
              </a:lnSpc>
              <a:spcBef>
                <a:spcPts val="0"/>
              </a:spcBef>
              <a:spcAft>
                <a:spcPts val="0"/>
              </a:spcAft>
              <a:buClr>
                <a:srgbClr val="000000"/>
              </a:buClr>
              <a:buSzPts val="4700"/>
              <a:buFont typeface="Arial"/>
              <a:buNone/>
            </a:pPr>
            <a:endParaRPr sz="4700" b="0" i="0" u="none" strike="noStrike" cap="none">
              <a:solidFill>
                <a:srgbClr val="E28D35"/>
              </a:solidFill>
              <a:latin typeface="Montserrat SemiBold"/>
              <a:ea typeface="Montserrat SemiBold"/>
              <a:cs typeface="Montserrat SemiBold"/>
              <a:sym typeface="Montserrat SemiBold"/>
            </a:endParaRPr>
          </a:p>
        </p:txBody>
      </p:sp>
      <p:sp>
        <p:nvSpPr>
          <p:cNvPr id="6" name="Google Shape;221;p25">
            <a:extLst>
              <a:ext uri="{FF2B5EF4-FFF2-40B4-BE49-F238E27FC236}">
                <a16:creationId xmlns:a16="http://schemas.microsoft.com/office/drawing/2014/main" id="{22CE7A9A-FF2C-4A62-A9D3-AD3E8A72CDA3}"/>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E3E3D"/>
        </a:solidFill>
        <a:effectLst/>
      </p:bgPr>
    </p:bg>
    <p:spTree>
      <p:nvGrpSpPr>
        <p:cNvPr id="1" name="Shape 394"/>
        <p:cNvGrpSpPr/>
        <p:nvPr/>
      </p:nvGrpSpPr>
      <p:grpSpPr>
        <a:xfrm>
          <a:off x="0" y="0"/>
          <a:ext cx="0" cy="0"/>
          <a:chOff x="0" y="0"/>
          <a:chExt cx="0" cy="0"/>
        </a:xfrm>
      </p:grpSpPr>
      <p:sp>
        <p:nvSpPr>
          <p:cNvPr id="396" name="Google Shape;396;p38"/>
          <p:cNvSpPr/>
          <p:nvPr/>
        </p:nvSpPr>
        <p:spPr>
          <a:xfrm>
            <a:off x="7734876" y="405618"/>
            <a:ext cx="2500616" cy="2500606"/>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t="-5534" b="-31876"/>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7" name="Google Shape;397;p38"/>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grpSp>
        <p:nvGrpSpPr>
          <p:cNvPr id="398" name="Google Shape;398;p38"/>
          <p:cNvGrpSpPr/>
          <p:nvPr/>
        </p:nvGrpSpPr>
        <p:grpSpPr>
          <a:xfrm>
            <a:off x="1015960" y="1729194"/>
            <a:ext cx="5008818" cy="2417628"/>
            <a:chOff x="0" y="28575"/>
            <a:chExt cx="10017637" cy="4835255"/>
          </a:xfrm>
        </p:grpSpPr>
        <p:sp>
          <p:nvSpPr>
            <p:cNvPr id="399" name="Google Shape;399;p38"/>
            <p:cNvSpPr txBox="1"/>
            <p:nvPr/>
          </p:nvSpPr>
          <p:spPr>
            <a:xfrm>
              <a:off x="0" y="28575"/>
              <a:ext cx="10017637" cy="2263953"/>
            </a:xfrm>
            <a:prstGeom prst="rect">
              <a:avLst/>
            </a:prstGeom>
            <a:noFill/>
            <a:ln>
              <a:noFill/>
            </a:ln>
          </p:spPr>
          <p:txBody>
            <a:bodyPr spcFirstLastPara="1" wrap="square" lIns="0" tIns="0" rIns="0" bIns="0" anchor="t" anchorCtr="0">
              <a:spAutoFit/>
            </a:bodyPr>
            <a:lstStyle/>
            <a:p>
              <a:pPr marL="0" marR="0" lvl="0" indent="0" algn="ctr" rtl="0">
                <a:lnSpc>
                  <a:spcPct val="114562"/>
                </a:lnSpc>
                <a:spcBef>
                  <a:spcPts val="0"/>
                </a:spcBef>
                <a:spcAft>
                  <a:spcPts val="0"/>
                </a:spcAft>
                <a:buClr>
                  <a:srgbClr val="000000"/>
                </a:buClr>
                <a:buSzPts val="1600"/>
                <a:buFont typeface="Arial"/>
                <a:buNone/>
              </a:pPr>
              <a:r>
                <a:rPr lang="en-US" sz="1600" b="1" i="0" u="none" strike="noStrike" cap="none" dirty="0" err="1">
                  <a:solidFill>
                    <a:srgbClr val="FFFFFF"/>
                  </a:solidFill>
                  <a:latin typeface="Montserrat"/>
                  <a:ea typeface="Montserrat"/>
                  <a:cs typeface="Montserrat"/>
                  <a:sym typeface="Montserrat"/>
                </a:rPr>
                <a:t>Alla</a:t>
              </a:r>
              <a:r>
                <a:rPr lang="en-US" sz="1600" b="1" i="0" u="none" strike="noStrike" cap="none" dirty="0">
                  <a:solidFill>
                    <a:srgbClr val="FFFFFF"/>
                  </a:solidFill>
                  <a:latin typeface="Montserrat"/>
                  <a:ea typeface="Montserrat"/>
                  <a:cs typeface="Montserrat"/>
                  <a:sym typeface="Montserrat"/>
                </a:rPr>
                <a:t> </a:t>
              </a:r>
              <a:r>
                <a:rPr lang="en-US" sz="1600" b="1" i="0" u="none" strike="noStrike" cap="none" dirty="0" err="1">
                  <a:solidFill>
                    <a:srgbClr val="FFFFFF"/>
                  </a:solidFill>
                  <a:latin typeface="Montserrat"/>
                  <a:ea typeface="Montserrat"/>
                  <a:cs typeface="Montserrat"/>
                  <a:sym typeface="Montserrat"/>
                </a:rPr>
                <a:t>Ščukina</a:t>
              </a:r>
              <a:endParaRPr sz="1400" b="0" i="0" u="none" strike="noStrike" cap="none" dirty="0">
                <a:solidFill>
                  <a:srgbClr val="000000"/>
                </a:solidFill>
                <a:latin typeface="Arial"/>
                <a:ea typeface="Arial"/>
                <a:cs typeface="Arial"/>
                <a:sym typeface="Arial"/>
              </a:endParaRPr>
            </a:p>
            <a:p>
              <a:pPr marL="0" marR="0" lvl="0" indent="0" algn="ctr" rtl="0">
                <a:lnSpc>
                  <a:spcPct val="107823"/>
                </a:lnSpc>
                <a:spcBef>
                  <a:spcPts val="0"/>
                </a:spcBef>
                <a:spcAft>
                  <a:spcPts val="0"/>
                </a:spcAft>
                <a:buClr>
                  <a:srgbClr val="000000"/>
                </a:buClr>
                <a:buSzPts val="1700"/>
                <a:buFont typeface="Arial"/>
                <a:buNone/>
              </a:pPr>
              <a:endParaRPr sz="1700" b="1" i="0" u="none" strike="noStrike" cap="none" dirty="0">
                <a:solidFill>
                  <a:srgbClr val="FFFFFF"/>
                </a:solidFill>
                <a:latin typeface="Montserrat"/>
                <a:ea typeface="Montserrat"/>
                <a:cs typeface="Montserrat"/>
                <a:sym typeface="Montserrat"/>
              </a:endParaRPr>
            </a:p>
            <a:p>
              <a:pPr marL="0" marR="0" lvl="0" indent="0" algn="ctr" rtl="0">
                <a:lnSpc>
                  <a:spcPct val="114562"/>
                </a:lnSpc>
                <a:spcBef>
                  <a:spcPts val="0"/>
                </a:spcBef>
                <a:spcAft>
                  <a:spcPts val="0"/>
                </a:spcAft>
                <a:buClr>
                  <a:srgbClr val="000000"/>
                </a:buClr>
                <a:buSzPts val="1600"/>
                <a:buFont typeface="Arial"/>
                <a:buNone/>
              </a:pPr>
              <a:r>
                <a:rPr lang="en-US" sz="1600" b="0" i="0" u="none" strike="noStrike" cap="none" dirty="0">
                  <a:solidFill>
                    <a:srgbClr val="FFFFFF"/>
                  </a:solidFill>
                  <a:latin typeface="Montserrat"/>
                  <a:ea typeface="Montserrat"/>
                  <a:cs typeface="Montserrat"/>
                  <a:sym typeface="Montserrat"/>
                </a:rPr>
                <a:t>alla.scukina@lu.lv</a:t>
              </a:r>
              <a:endParaRPr sz="1400" b="0" i="0" u="none" strike="noStrike" cap="none" dirty="0">
                <a:solidFill>
                  <a:srgbClr val="000000"/>
                </a:solidFill>
                <a:latin typeface="Arial"/>
                <a:ea typeface="Arial"/>
                <a:cs typeface="Arial"/>
                <a:sym typeface="Arial"/>
              </a:endParaRPr>
            </a:p>
            <a:p>
              <a:pPr marL="0" marR="0" lvl="0" indent="0" algn="ctr" rtl="0">
                <a:lnSpc>
                  <a:spcPct val="114562"/>
                </a:lnSpc>
                <a:spcBef>
                  <a:spcPts val="0"/>
                </a:spcBef>
                <a:spcAft>
                  <a:spcPts val="0"/>
                </a:spcAft>
                <a:buClr>
                  <a:srgbClr val="000000"/>
                </a:buClr>
                <a:buSzPts val="1600"/>
                <a:buFont typeface="Arial"/>
                <a:buNone/>
              </a:pPr>
              <a:r>
                <a:rPr lang="en-US" sz="1600" b="0" i="0" u="none" strike="noStrike" cap="none" dirty="0">
                  <a:solidFill>
                    <a:srgbClr val="FFFFFF"/>
                  </a:solidFill>
                  <a:latin typeface="Montserrat"/>
                  <a:ea typeface="Montserrat"/>
                  <a:cs typeface="Montserrat"/>
                  <a:sym typeface="Montserrat"/>
                </a:rPr>
                <a:t>67034963</a:t>
              </a:r>
              <a:endParaRPr sz="1400" b="0" i="0" u="none" strike="noStrike" cap="none" dirty="0">
                <a:solidFill>
                  <a:srgbClr val="000000"/>
                </a:solidFill>
                <a:latin typeface="Arial"/>
                <a:ea typeface="Arial"/>
                <a:cs typeface="Arial"/>
                <a:sym typeface="Arial"/>
              </a:endParaRPr>
            </a:p>
          </p:txBody>
        </p:sp>
        <p:sp>
          <p:nvSpPr>
            <p:cNvPr id="400" name="Google Shape;400;p38"/>
            <p:cNvSpPr txBox="1"/>
            <p:nvPr/>
          </p:nvSpPr>
          <p:spPr>
            <a:xfrm>
              <a:off x="0" y="3133870"/>
              <a:ext cx="10017637" cy="1729960"/>
            </a:xfrm>
            <a:prstGeom prst="rect">
              <a:avLst/>
            </a:prstGeom>
            <a:noFill/>
            <a:ln>
              <a:noFill/>
            </a:ln>
          </p:spPr>
          <p:txBody>
            <a:bodyPr spcFirstLastPara="1" wrap="square" lIns="0" tIns="0" rIns="0" bIns="0" anchor="t" anchorCtr="0">
              <a:spAutoFit/>
            </a:bodyPr>
            <a:lstStyle/>
            <a:p>
              <a:pPr marL="0" marR="0" lvl="0" indent="0" algn="ctr" rtl="0">
                <a:lnSpc>
                  <a:spcPct val="137235"/>
                </a:lnSpc>
                <a:spcBef>
                  <a:spcPts val="0"/>
                </a:spcBef>
                <a:spcAft>
                  <a:spcPts val="0"/>
                </a:spcAft>
                <a:buClr>
                  <a:srgbClr val="000000"/>
                </a:buClr>
                <a:buSzPts val="1700"/>
                <a:buFont typeface="Arial"/>
                <a:buNone/>
              </a:pPr>
              <a:r>
                <a:rPr lang="en-US" sz="1700" b="0" i="0" u="none" strike="noStrike" cap="none" dirty="0" err="1">
                  <a:solidFill>
                    <a:srgbClr val="FFFFFF"/>
                  </a:solidFill>
                  <a:latin typeface="Montserrat"/>
                  <a:ea typeface="Montserrat"/>
                  <a:cs typeface="Montserrat"/>
                  <a:sym typeface="Montserrat"/>
                </a:rPr>
                <a:t>Jautājumi</a:t>
              </a:r>
              <a:r>
                <a:rPr lang="en-US" sz="1700" b="0" i="0" u="none" strike="noStrike" cap="none" dirty="0">
                  <a:solidFill>
                    <a:srgbClr val="FFFFFF"/>
                  </a:solidFill>
                  <a:latin typeface="Montserrat"/>
                  <a:ea typeface="Montserrat"/>
                  <a:cs typeface="Montserrat"/>
                  <a:sym typeface="Montserrat"/>
                </a:rPr>
                <a:t> par </a:t>
              </a:r>
              <a:r>
                <a:rPr lang="en-US" sz="1700" b="0" i="0" u="none" strike="noStrike" cap="none" dirty="0" err="1">
                  <a:solidFill>
                    <a:srgbClr val="FFFFFF"/>
                  </a:solidFill>
                  <a:latin typeface="Montserrat"/>
                  <a:ea typeface="Montserrat"/>
                  <a:cs typeface="Montserrat"/>
                  <a:sym typeface="Montserrat"/>
                </a:rPr>
                <a:t>mācību</a:t>
              </a:r>
              <a:r>
                <a:rPr lang="en-US" sz="1700" b="0" i="0" u="none" strike="noStrike" cap="none" dirty="0">
                  <a:solidFill>
                    <a:srgbClr val="FFFFFF"/>
                  </a:solidFill>
                  <a:latin typeface="Montserrat"/>
                  <a:ea typeface="Montserrat"/>
                  <a:cs typeface="Montserrat"/>
                  <a:sym typeface="Montserrat"/>
                </a:rPr>
                <a:t> </a:t>
              </a:r>
              <a:r>
                <a:rPr lang="en-US" sz="1700" b="0" i="0" u="none" strike="noStrike" cap="none" dirty="0" err="1">
                  <a:solidFill>
                    <a:srgbClr val="FFFFFF"/>
                  </a:solidFill>
                  <a:latin typeface="Montserrat"/>
                  <a:ea typeface="Montserrat"/>
                  <a:cs typeface="Montserrat"/>
                  <a:sym typeface="Montserrat"/>
                </a:rPr>
                <a:t>uzsākšanu</a:t>
              </a:r>
              <a:r>
                <a:rPr lang="en-US" sz="1700" b="0" i="0" u="none" strike="noStrike" cap="none" dirty="0">
                  <a:solidFill>
                    <a:srgbClr val="FFFFFF"/>
                  </a:solidFill>
                  <a:latin typeface="Montserrat"/>
                  <a:ea typeface="Montserrat"/>
                  <a:cs typeface="Montserrat"/>
                  <a:sym typeface="Montserrat"/>
                </a:rPr>
                <a:t> (</a:t>
              </a:r>
              <a:r>
                <a:rPr lang="en-US" sz="1700" b="0" i="0" u="none" strike="noStrike" cap="none" dirty="0" err="1">
                  <a:solidFill>
                    <a:srgbClr val="FFFFFF"/>
                  </a:solidFill>
                  <a:latin typeface="Montserrat"/>
                  <a:ea typeface="Montserrat"/>
                  <a:cs typeface="Montserrat"/>
                  <a:sym typeface="Montserrat"/>
                </a:rPr>
                <a:t>mācību</a:t>
              </a:r>
              <a:r>
                <a:rPr lang="en-US" sz="1700" b="0" i="0" u="none" strike="noStrike" cap="none" dirty="0">
                  <a:solidFill>
                    <a:srgbClr val="FFFFFF"/>
                  </a:solidFill>
                  <a:latin typeface="Montserrat"/>
                  <a:ea typeface="Montserrat"/>
                  <a:cs typeface="Montserrat"/>
                  <a:sym typeface="Montserrat"/>
                </a:rPr>
                <a:t> </a:t>
              </a:r>
              <a:r>
                <a:rPr lang="en-US" sz="1700" b="0" i="0" u="none" strike="noStrike" cap="none" dirty="0" err="1">
                  <a:solidFill>
                    <a:srgbClr val="FFFFFF"/>
                  </a:solidFill>
                  <a:latin typeface="Montserrat"/>
                  <a:ea typeface="Montserrat"/>
                  <a:cs typeface="Montserrat"/>
                  <a:sym typeface="Montserrat"/>
                </a:rPr>
                <a:t>grafiks</a:t>
              </a:r>
              <a:r>
                <a:rPr lang="en-US" sz="1700" b="0" i="0" u="none" strike="noStrike" cap="none" dirty="0">
                  <a:solidFill>
                    <a:srgbClr val="FFFFFF"/>
                  </a:solidFill>
                  <a:latin typeface="Montserrat"/>
                  <a:ea typeface="Montserrat"/>
                  <a:cs typeface="Montserrat"/>
                  <a:sym typeface="Montserrat"/>
                </a:rPr>
                <a:t>, </a:t>
              </a:r>
              <a:r>
                <a:rPr lang="en-US" sz="1700" b="0" i="0" u="none" strike="noStrike" cap="none" dirty="0" err="1">
                  <a:solidFill>
                    <a:srgbClr val="FFFFFF"/>
                  </a:solidFill>
                  <a:latin typeface="Montserrat"/>
                  <a:ea typeface="Montserrat"/>
                  <a:cs typeface="Montserrat"/>
                  <a:sym typeface="Montserrat"/>
                </a:rPr>
                <a:t>līgumu</a:t>
              </a:r>
              <a:r>
                <a:rPr lang="en-US" sz="1700" b="0" i="0" u="none" strike="noStrike" cap="none" dirty="0">
                  <a:solidFill>
                    <a:srgbClr val="FFFFFF"/>
                  </a:solidFill>
                  <a:latin typeface="Montserrat"/>
                  <a:ea typeface="Montserrat"/>
                  <a:cs typeface="Montserrat"/>
                  <a:sym typeface="Montserrat"/>
                </a:rPr>
                <a:t> </a:t>
              </a:r>
              <a:r>
                <a:rPr lang="en-US" sz="1700" b="0" i="0" u="none" strike="noStrike" cap="none" dirty="0" err="1">
                  <a:solidFill>
                    <a:srgbClr val="FFFFFF"/>
                  </a:solidFill>
                  <a:latin typeface="Montserrat"/>
                  <a:ea typeface="Montserrat"/>
                  <a:cs typeface="Montserrat"/>
                  <a:sym typeface="Montserrat"/>
                </a:rPr>
                <a:t>noslēgšana</a:t>
              </a:r>
              <a:r>
                <a:rPr lang="en-US" sz="1700" b="0" i="0" u="none" strike="noStrike" cap="none" dirty="0">
                  <a:solidFill>
                    <a:srgbClr val="FFFFFF"/>
                  </a:solidFill>
                  <a:latin typeface="Montserrat"/>
                  <a:ea typeface="Montserrat"/>
                  <a:cs typeface="Montserrat"/>
                  <a:sym typeface="Montserrat"/>
                </a:rPr>
                <a:t>, </a:t>
              </a:r>
              <a:r>
                <a:rPr lang="en-US" sz="1700" b="0" i="0" u="none" strike="noStrike" cap="none" dirty="0" err="1">
                  <a:solidFill>
                    <a:srgbClr val="FFFFFF"/>
                  </a:solidFill>
                  <a:latin typeface="Montserrat"/>
                  <a:ea typeface="Montserrat"/>
                  <a:cs typeface="Montserrat"/>
                  <a:sym typeface="Montserrat"/>
                </a:rPr>
                <a:t>rēķini</a:t>
              </a:r>
              <a:r>
                <a:rPr lang="en-US" sz="1700" b="0" i="0" u="none" strike="noStrike" cap="none" dirty="0">
                  <a:solidFill>
                    <a:srgbClr val="FFFFFF"/>
                  </a:solidFill>
                  <a:latin typeface="Montserrat"/>
                  <a:ea typeface="Montserrat"/>
                  <a:cs typeface="Montserrat"/>
                  <a:sym typeface="Montserrat"/>
                </a:rPr>
                <a:t>, </a:t>
              </a:r>
              <a:r>
                <a:rPr lang="en-US" sz="1700" b="0" i="0" u="none" strike="noStrike" cap="none" dirty="0" err="1">
                  <a:solidFill>
                    <a:srgbClr val="FFFFFF"/>
                  </a:solidFill>
                  <a:latin typeface="Montserrat"/>
                  <a:ea typeface="Montserrat"/>
                  <a:cs typeface="Montserrat"/>
                  <a:sym typeface="Montserrat"/>
                </a:rPr>
                <a:t>rēķinu</a:t>
              </a:r>
              <a:r>
                <a:rPr lang="en-US" sz="1700" b="0" i="0" u="none" strike="noStrike" cap="none" dirty="0">
                  <a:solidFill>
                    <a:srgbClr val="FFFFFF"/>
                  </a:solidFill>
                  <a:latin typeface="Montserrat"/>
                  <a:ea typeface="Montserrat"/>
                  <a:cs typeface="Montserrat"/>
                  <a:sym typeface="Montserrat"/>
                </a:rPr>
                <a:t> </a:t>
              </a:r>
              <a:r>
                <a:rPr lang="en-US" sz="1700" b="0" i="0" u="none" strike="noStrike" cap="none" dirty="0" err="1">
                  <a:solidFill>
                    <a:srgbClr val="FFFFFF"/>
                  </a:solidFill>
                  <a:latin typeface="Montserrat"/>
                  <a:ea typeface="Montserrat"/>
                  <a:cs typeface="Montserrat"/>
                  <a:sym typeface="Montserrat"/>
                </a:rPr>
                <a:t>apmaksa</a:t>
              </a:r>
              <a:r>
                <a:rPr lang="en-US" sz="1700" b="0" i="0" u="none" strike="noStrike" cap="none" dirty="0">
                  <a:solidFill>
                    <a:srgbClr val="FFFFFF"/>
                  </a:solidFill>
                  <a:latin typeface="Montserrat"/>
                  <a:ea typeface="Montserrat"/>
                  <a:cs typeface="Montserrat"/>
                  <a:sym typeface="Montserrat"/>
                </a:rPr>
                <a:t>)</a:t>
              </a:r>
              <a:endParaRPr sz="1400" b="0" i="0" u="none" strike="noStrike" cap="none" dirty="0">
                <a:solidFill>
                  <a:srgbClr val="000000"/>
                </a:solidFill>
                <a:latin typeface="Arial"/>
                <a:ea typeface="Arial"/>
                <a:cs typeface="Arial"/>
                <a:sym typeface="Arial"/>
              </a:endParaRPr>
            </a:p>
          </p:txBody>
        </p:sp>
        <p:sp>
          <p:nvSpPr>
            <p:cNvPr id="401" name="Google Shape;401;p38"/>
            <p:cNvSpPr txBox="1"/>
            <p:nvPr/>
          </p:nvSpPr>
          <p:spPr>
            <a:xfrm>
              <a:off x="0" y="2250619"/>
              <a:ext cx="10017637" cy="550150"/>
            </a:xfrm>
            <a:prstGeom prst="rect">
              <a:avLst/>
            </a:prstGeom>
            <a:noFill/>
            <a:ln>
              <a:noFill/>
            </a:ln>
          </p:spPr>
          <p:txBody>
            <a:bodyPr spcFirstLastPara="1" wrap="square" lIns="0" tIns="0" rIns="0" bIns="0" anchor="t" anchorCtr="0">
              <a:spAutoFit/>
            </a:bodyPr>
            <a:lstStyle/>
            <a:p>
              <a:pPr marL="0" marR="0" lvl="0" indent="0" algn="ctr" rtl="0">
                <a:lnSpc>
                  <a:spcPct val="137235"/>
                </a:lnSpc>
                <a:spcBef>
                  <a:spcPts val="0"/>
                </a:spcBef>
                <a:spcAft>
                  <a:spcPts val="0"/>
                </a:spcAft>
                <a:buClr>
                  <a:srgbClr val="000000"/>
                </a:buClr>
                <a:buSzPts val="1700"/>
                <a:buFont typeface="Arial"/>
                <a:buNone/>
              </a:pPr>
              <a:r>
                <a:rPr lang="en-US" sz="1700" b="1" i="0" u="none" strike="noStrike" cap="none">
                  <a:solidFill>
                    <a:srgbClr val="B75F28"/>
                  </a:solidFill>
                  <a:latin typeface="Montserrat"/>
                  <a:ea typeface="Montserrat"/>
                  <a:cs typeface="Montserrat"/>
                  <a:sym typeface="Montserrat"/>
                </a:rPr>
                <a:t>Jūsu grupas koordinētājs </a:t>
              </a:r>
              <a:endParaRPr sz="1400" b="0" i="0" u="none" strike="noStrike" cap="none">
                <a:solidFill>
                  <a:srgbClr val="000000"/>
                </a:solidFill>
                <a:latin typeface="Arial"/>
                <a:ea typeface="Arial"/>
                <a:cs typeface="Arial"/>
                <a:sym typeface="Arial"/>
              </a:endParaRPr>
            </a:p>
          </p:txBody>
        </p:sp>
      </p:grpSp>
      <p:grpSp>
        <p:nvGrpSpPr>
          <p:cNvPr id="402" name="Google Shape;402;p38"/>
          <p:cNvGrpSpPr/>
          <p:nvPr/>
        </p:nvGrpSpPr>
        <p:grpSpPr>
          <a:xfrm>
            <a:off x="6480775" y="3223422"/>
            <a:ext cx="5008800" cy="2105715"/>
            <a:chOff x="0" y="28575"/>
            <a:chExt cx="10017600" cy="4211430"/>
          </a:xfrm>
        </p:grpSpPr>
        <p:sp>
          <p:nvSpPr>
            <p:cNvPr id="403" name="Google Shape;403;p38"/>
            <p:cNvSpPr txBox="1"/>
            <p:nvPr/>
          </p:nvSpPr>
          <p:spPr>
            <a:xfrm>
              <a:off x="0" y="28575"/>
              <a:ext cx="10017600" cy="1846800"/>
            </a:xfrm>
            <a:prstGeom prst="rect">
              <a:avLst/>
            </a:prstGeom>
            <a:noFill/>
            <a:ln>
              <a:noFill/>
            </a:ln>
          </p:spPr>
          <p:txBody>
            <a:bodyPr spcFirstLastPara="1" wrap="square" lIns="0" tIns="0" rIns="0" bIns="0" anchor="t" anchorCtr="0">
              <a:spAutoFit/>
            </a:bodyPr>
            <a:lstStyle/>
            <a:p>
              <a:pPr marL="0" marR="0" lvl="0" indent="0" algn="ctr" rtl="0">
                <a:lnSpc>
                  <a:spcPct val="107823"/>
                </a:lnSpc>
                <a:spcBef>
                  <a:spcPts val="0"/>
                </a:spcBef>
                <a:spcAft>
                  <a:spcPts val="0"/>
                </a:spcAft>
                <a:buClr>
                  <a:srgbClr val="000000"/>
                </a:buClr>
                <a:buSzPts val="1700"/>
                <a:buFont typeface="Arial"/>
                <a:buNone/>
              </a:pPr>
              <a:r>
                <a:rPr lang="en-US" sz="1700" b="1" i="0" u="none" strike="noStrike" cap="none">
                  <a:solidFill>
                    <a:srgbClr val="FFFFFF"/>
                  </a:solidFill>
                  <a:latin typeface="Montserrat"/>
                  <a:ea typeface="Montserrat"/>
                  <a:cs typeface="Montserrat"/>
                  <a:sym typeface="Montserrat"/>
                </a:rPr>
                <a:t>ALVIS VALDEMIERS</a:t>
              </a:r>
              <a:endParaRPr sz="1400" b="0" i="0" u="none" strike="noStrike" cap="none">
                <a:solidFill>
                  <a:srgbClr val="000000"/>
                </a:solidFill>
                <a:latin typeface="Arial"/>
                <a:ea typeface="Arial"/>
                <a:cs typeface="Arial"/>
                <a:sym typeface="Arial"/>
              </a:endParaRPr>
            </a:p>
            <a:p>
              <a:pPr marL="0" marR="0" lvl="0" indent="0" algn="ctr" rtl="0">
                <a:lnSpc>
                  <a:spcPct val="107823"/>
                </a:lnSpc>
                <a:spcBef>
                  <a:spcPts val="0"/>
                </a:spcBef>
                <a:spcAft>
                  <a:spcPts val="0"/>
                </a:spcAft>
                <a:buClr>
                  <a:srgbClr val="000000"/>
                </a:buClr>
                <a:buSzPts val="1700"/>
                <a:buFont typeface="Arial"/>
                <a:buNone/>
              </a:pPr>
              <a:endParaRPr sz="1700" b="1" i="0" u="none" strike="noStrike" cap="none">
                <a:solidFill>
                  <a:srgbClr val="FFFFFF"/>
                </a:solidFill>
                <a:latin typeface="Montserrat"/>
                <a:ea typeface="Montserrat"/>
                <a:cs typeface="Montserrat"/>
                <a:sym typeface="Montserrat"/>
              </a:endParaRPr>
            </a:p>
            <a:p>
              <a:pPr marL="0" marR="0" lvl="0" indent="0" algn="ctr" rtl="0">
                <a:lnSpc>
                  <a:spcPct val="107823"/>
                </a:lnSpc>
                <a:spcBef>
                  <a:spcPts val="0"/>
                </a:spcBef>
                <a:spcAft>
                  <a:spcPts val="0"/>
                </a:spcAft>
                <a:buClr>
                  <a:srgbClr val="000000"/>
                </a:buClr>
                <a:buSzPts val="1700"/>
                <a:buFont typeface="Arial"/>
                <a:buNone/>
              </a:pPr>
              <a:r>
                <a:rPr lang="en-US" sz="1700" b="0" i="0" u="none" strike="noStrike" cap="none">
                  <a:solidFill>
                    <a:srgbClr val="FFFFFF"/>
                  </a:solidFill>
                  <a:latin typeface="Montserrat"/>
                  <a:ea typeface="Montserrat"/>
                  <a:cs typeface="Montserrat"/>
                  <a:sym typeface="Montserrat"/>
                </a:rPr>
                <a:t>alvis.valdemiers@lu.lv</a:t>
              </a:r>
              <a:endParaRPr sz="1400" b="0" i="0" u="none" strike="noStrike" cap="none">
                <a:solidFill>
                  <a:srgbClr val="000000"/>
                </a:solidFill>
                <a:latin typeface="Arial"/>
                <a:ea typeface="Arial"/>
                <a:cs typeface="Arial"/>
                <a:sym typeface="Arial"/>
              </a:endParaRPr>
            </a:p>
            <a:p>
              <a:pPr marL="0" marR="0" lvl="0" indent="0" algn="ctr" rtl="0">
                <a:lnSpc>
                  <a:spcPct val="107823"/>
                </a:lnSpc>
                <a:spcBef>
                  <a:spcPts val="0"/>
                </a:spcBef>
                <a:spcAft>
                  <a:spcPts val="0"/>
                </a:spcAft>
                <a:buClr>
                  <a:srgbClr val="000000"/>
                </a:buClr>
                <a:buSzPts val="1700"/>
                <a:buFont typeface="Arial"/>
                <a:buNone/>
              </a:pPr>
              <a:r>
                <a:rPr lang="en-US" sz="1700" b="0" i="0" u="none" strike="noStrike" cap="none">
                  <a:solidFill>
                    <a:srgbClr val="FFFFFF"/>
                  </a:solidFill>
                  <a:latin typeface="Montserrat"/>
                  <a:ea typeface="Montserrat"/>
                  <a:cs typeface="Montserrat"/>
                  <a:sym typeface="Montserrat"/>
                </a:rPr>
                <a:t>67034856</a:t>
              </a:r>
              <a:endParaRPr sz="1400" b="0" i="0" u="none" strike="noStrike" cap="none">
                <a:solidFill>
                  <a:srgbClr val="000000"/>
                </a:solidFill>
                <a:latin typeface="Arial"/>
                <a:ea typeface="Arial"/>
                <a:cs typeface="Arial"/>
                <a:sym typeface="Arial"/>
              </a:endParaRPr>
            </a:p>
          </p:txBody>
        </p:sp>
        <p:sp>
          <p:nvSpPr>
            <p:cNvPr id="404" name="Google Shape;404;p38"/>
            <p:cNvSpPr txBox="1"/>
            <p:nvPr/>
          </p:nvSpPr>
          <p:spPr>
            <a:xfrm>
              <a:off x="0" y="3100005"/>
              <a:ext cx="10017600" cy="1140000"/>
            </a:xfrm>
            <a:prstGeom prst="rect">
              <a:avLst/>
            </a:prstGeom>
            <a:noFill/>
            <a:ln>
              <a:noFill/>
            </a:ln>
          </p:spPr>
          <p:txBody>
            <a:bodyPr spcFirstLastPara="1" wrap="square" lIns="0" tIns="0" rIns="0" bIns="0" anchor="t" anchorCtr="0">
              <a:spAutoFit/>
            </a:bodyPr>
            <a:lstStyle/>
            <a:p>
              <a:pPr marL="0" marR="0" lvl="0" indent="0" algn="ctr" rtl="0">
                <a:lnSpc>
                  <a:spcPct val="137235"/>
                </a:lnSpc>
                <a:spcBef>
                  <a:spcPts val="0"/>
                </a:spcBef>
                <a:spcAft>
                  <a:spcPts val="0"/>
                </a:spcAft>
                <a:buClr>
                  <a:srgbClr val="000000"/>
                </a:buClr>
                <a:buSzPts val="1700"/>
                <a:buFont typeface="Arial"/>
                <a:buNone/>
              </a:pPr>
              <a:r>
                <a:rPr lang="en-US" sz="1700" b="0" i="0" u="none" strike="noStrike" cap="none">
                  <a:solidFill>
                    <a:srgbClr val="FFFFFF"/>
                  </a:solidFill>
                  <a:latin typeface="Montserrat"/>
                  <a:ea typeface="Montserrat"/>
                  <a:cs typeface="Montserrat"/>
                  <a:sym typeface="Montserrat"/>
                </a:rPr>
                <a:t>Problēmas ar pieslēgšanos edu.lu.lv, tiešsaistes nodarbībām Zoom/Teams</a:t>
              </a:r>
              <a:endParaRPr sz="1400" b="0" i="0" u="none" strike="noStrike" cap="none">
                <a:solidFill>
                  <a:srgbClr val="000000"/>
                </a:solidFill>
                <a:latin typeface="Arial"/>
                <a:ea typeface="Arial"/>
                <a:cs typeface="Arial"/>
                <a:sym typeface="Arial"/>
              </a:endParaRPr>
            </a:p>
          </p:txBody>
        </p:sp>
        <p:sp>
          <p:nvSpPr>
            <p:cNvPr id="405" name="Google Shape;405;p38"/>
            <p:cNvSpPr txBox="1"/>
            <p:nvPr/>
          </p:nvSpPr>
          <p:spPr>
            <a:xfrm>
              <a:off x="0" y="2216753"/>
              <a:ext cx="10017600" cy="549000"/>
            </a:xfrm>
            <a:prstGeom prst="rect">
              <a:avLst/>
            </a:prstGeom>
            <a:noFill/>
            <a:ln>
              <a:noFill/>
            </a:ln>
          </p:spPr>
          <p:txBody>
            <a:bodyPr spcFirstLastPara="1" wrap="square" lIns="0" tIns="0" rIns="0" bIns="0" anchor="t" anchorCtr="0">
              <a:spAutoFit/>
            </a:bodyPr>
            <a:lstStyle/>
            <a:p>
              <a:pPr marL="0" marR="0" lvl="0" indent="0" algn="ctr" rtl="0">
                <a:lnSpc>
                  <a:spcPct val="145812"/>
                </a:lnSpc>
                <a:spcBef>
                  <a:spcPts val="0"/>
                </a:spcBef>
                <a:spcAft>
                  <a:spcPts val="0"/>
                </a:spcAft>
                <a:buClr>
                  <a:srgbClr val="000000"/>
                </a:buClr>
                <a:buSzPts val="1600"/>
                <a:buFont typeface="Arial"/>
                <a:buNone/>
              </a:pPr>
              <a:r>
                <a:rPr lang="en-US" sz="1600" b="1" i="0" u="none" strike="noStrike" cap="none">
                  <a:solidFill>
                    <a:srgbClr val="B75F28"/>
                  </a:solidFill>
                  <a:latin typeface="Montserrat"/>
                  <a:ea typeface="Montserrat"/>
                  <a:cs typeface="Montserrat"/>
                  <a:sym typeface="Montserrat"/>
                </a:rPr>
                <a:t>LU IT Departaments IT konsultants</a:t>
              </a:r>
              <a:endParaRPr sz="800" b="1" i="0" u="none" strike="noStrike" cap="none">
                <a:solidFill>
                  <a:srgbClr val="B75F28"/>
                </a:solidFill>
                <a:latin typeface="Arimo"/>
                <a:ea typeface="Arimo"/>
                <a:cs typeface="Arimo"/>
                <a:sym typeface="Arimo"/>
              </a:endParaRPr>
            </a:p>
          </p:txBody>
        </p:sp>
      </p:grpSp>
      <p:sp>
        <p:nvSpPr>
          <p:cNvPr id="14" name="Google Shape;221;p25">
            <a:extLst>
              <a:ext uri="{FF2B5EF4-FFF2-40B4-BE49-F238E27FC236}">
                <a16:creationId xmlns:a16="http://schemas.microsoft.com/office/drawing/2014/main" id="{A08F4F46-7657-4087-9DDE-7B95FB3CC44B}"/>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pic>
        <p:nvPicPr>
          <p:cNvPr id="411" name="Google Shape;411;p39"/>
          <p:cNvPicPr preferRelativeResize="0"/>
          <p:nvPr/>
        </p:nvPicPr>
        <p:blipFill rotWithShape="1">
          <a:blip r:embed="rId4">
            <a:alphaModFix amt="9999"/>
          </a:blip>
          <a:srcRect/>
          <a:stretch/>
        </p:blipFill>
        <p:spPr>
          <a:xfrm>
            <a:off x="9659206" y="275355"/>
            <a:ext cx="2171711" cy="662372"/>
          </a:xfrm>
          <a:prstGeom prst="rect">
            <a:avLst/>
          </a:prstGeom>
          <a:noFill/>
          <a:ln>
            <a:noFill/>
          </a:ln>
        </p:spPr>
      </p:pic>
      <p:grpSp>
        <p:nvGrpSpPr>
          <p:cNvPr id="413" name="Google Shape;413;p39"/>
          <p:cNvGrpSpPr/>
          <p:nvPr/>
        </p:nvGrpSpPr>
        <p:grpSpPr>
          <a:xfrm>
            <a:off x="169130" y="2186111"/>
            <a:ext cx="11757037" cy="2088528"/>
            <a:chOff x="0" y="9525"/>
            <a:chExt cx="23514075" cy="4177056"/>
          </a:xfrm>
        </p:grpSpPr>
        <p:sp>
          <p:nvSpPr>
            <p:cNvPr id="414" name="Google Shape;414;p39"/>
            <p:cNvSpPr txBox="1"/>
            <p:nvPr/>
          </p:nvSpPr>
          <p:spPr>
            <a:xfrm>
              <a:off x="0" y="9525"/>
              <a:ext cx="23323575" cy="1531444"/>
            </a:xfrm>
            <a:prstGeom prst="rect">
              <a:avLst/>
            </a:prstGeom>
            <a:noFill/>
            <a:ln>
              <a:noFill/>
            </a:ln>
          </p:spPr>
          <p:txBody>
            <a:bodyPr spcFirstLastPara="1" wrap="square" lIns="0" tIns="0" rIns="0" bIns="0" anchor="t" anchorCtr="0">
              <a:spAutoFit/>
            </a:bodyPr>
            <a:lstStyle/>
            <a:p>
              <a:pPr marL="0" marR="0" lvl="0" indent="0" algn="ctr" rtl="0">
                <a:lnSpc>
                  <a:spcPct val="206000"/>
                </a:lnSpc>
                <a:spcBef>
                  <a:spcPts val="0"/>
                </a:spcBef>
                <a:spcAft>
                  <a:spcPts val="0"/>
                </a:spcAft>
                <a:buClr>
                  <a:srgbClr val="000000"/>
                </a:buClr>
                <a:buSzPts val="3300"/>
                <a:buFont typeface="Arial"/>
                <a:buNone/>
              </a:pPr>
              <a:r>
                <a:rPr lang="en-US" sz="3300" b="0" i="0" u="none" strike="noStrike" cap="none">
                  <a:solidFill>
                    <a:srgbClr val="E28D35"/>
                  </a:solidFill>
                  <a:latin typeface="Montserrat SemiBold"/>
                  <a:ea typeface="Montserrat SemiBold"/>
                  <a:cs typeface="Montserrat SemiBold"/>
                  <a:sym typeface="Montserrat SemiBold"/>
                </a:rPr>
                <a:t>Ja nav iespējams piedalīties nodarbībās </a:t>
              </a:r>
              <a:endParaRPr sz="1400" b="0" i="0" u="none" strike="noStrike" cap="none">
                <a:solidFill>
                  <a:srgbClr val="000000"/>
                </a:solidFill>
                <a:latin typeface="Arial"/>
                <a:ea typeface="Arial"/>
                <a:cs typeface="Arial"/>
                <a:sym typeface="Arial"/>
              </a:endParaRPr>
            </a:p>
          </p:txBody>
        </p:sp>
        <p:sp>
          <p:nvSpPr>
            <p:cNvPr id="415" name="Google Shape;415;p39"/>
            <p:cNvSpPr txBox="1"/>
            <p:nvPr/>
          </p:nvSpPr>
          <p:spPr>
            <a:xfrm>
              <a:off x="190500" y="2097547"/>
              <a:ext cx="23323575" cy="2089034"/>
            </a:xfrm>
            <a:prstGeom prst="rect">
              <a:avLst/>
            </a:prstGeom>
            <a:noFill/>
            <a:ln>
              <a:noFill/>
            </a:ln>
          </p:spPr>
          <p:txBody>
            <a:bodyPr spcFirstLastPara="1" wrap="square" lIns="0" tIns="0" rIns="0" bIns="0" anchor="t" anchorCtr="0">
              <a:spAutoFit/>
            </a:bodyPr>
            <a:lstStyle/>
            <a:p>
              <a:pPr marL="0" marR="0" lvl="0" indent="0" algn="ctr" rtl="0">
                <a:lnSpc>
                  <a:spcPct val="141600"/>
                </a:lnSpc>
                <a:spcBef>
                  <a:spcPts val="0"/>
                </a:spcBef>
                <a:spcAft>
                  <a:spcPts val="0"/>
                </a:spcAft>
                <a:buClr>
                  <a:srgbClr val="000000"/>
                </a:buClr>
                <a:buSzPts val="2000"/>
                <a:buFont typeface="Arial"/>
                <a:buNone/>
              </a:pPr>
              <a:r>
                <a:rPr lang="en-US" sz="2000" b="0" i="0" u="none" strike="noStrike" cap="none">
                  <a:solidFill>
                    <a:srgbClr val="FFFFFF"/>
                  </a:solidFill>
                  <a:latin typeface="Montserrat"/>
                  <a:ea typeface="Montserrat"/>
                  <a:cs typeface="Montserrat"/>
                  <a:sym typeface="Montserrat"/>
                </a:rPr>
                <a:t>Par darbanespējas iestāšanos vai citiem mācību kavējuma iemesliem, kas var ietekmēt dalību mācībās paziņo pasniedzējiem un koordinatorei Larisai Staņukai; kā arī iesniedz attiecīgos apstākļus pamatojošos dokumentus koordinatorei Larisai Staņukai.</a:t>
              </a:r>
              <a:endParaRPr sz="1400" b="0" i="0" u="none" strike="noStrike" cap="none">
                <a:solidFill>
                  <a:srgbClr val="000000"/>
                </a:solidFill>
                <a:latin typeface="Arial"/>
                <a:ea typeface="Arial"/>
                <a:cs typeface="Arial"/>
                <a:sym typeface="Arial"/>
              </a:endParaRPr>
            </a:p>
          </p:txBody>
        </p:sp>
      </p:grpSp>
      <p:sp>
        <p:nvSpPr>
          <p:cNvPr id="7" name="Google Shape;221;p25">
            <a:extLst>
              <a:ext uri="{FF2B5EF4-FFF2-40B4-BE49-F238E27FC236}">
                <a16:creationId xmlns:a16="http://schemas.microsoft.com/office/drawing/2014/main" id="{52337BA7-F0D2-4583-B4C5-71C0FABC4D70}"/>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9"/>
        <p:cNvGrpSpPr/>
        <p:nvPr/>
      </p:nvGrpSpPr>
      <p:grpSpPr>
        <a:xfrm>
          <a:off x="0" y="0"/>
          <a:ext cx="0" cy="0"/>
          <a:chOff x="0" y="0"/>
          <a:chExt cx="0" cy="0"/>
        </a:xfrm>
      </p:grpSpPr>
      <p:pic>
        <p:nvPicPr>
          <p:cNvPr id="420" name="Google Shape;420;p40"/>
          <p:cNvPicPr preferRelativeResize="0"/>
          <p:nvPr/>
        </p:nvPicPr>
        <p:blipFill rotWithShape="1">
          <a:blip r:embed="rId4">
            <a:alphaModFix amt="9999"/>
          </a:blip>
          <a:srcRect/>
          <a:stretch/>
        </p:blipFill>
        <p:spPr>
          <a:xfrm>
            <a:off x="9659206" y="275355"/>
            <a:ext cx="2171711" cy="662372"/>
          </a:xfrm>
          <a:prstGeom prst="rect">
            <a:avLst/>
          </a:prstGeom>
          <a:noFill/>
          <a:ln>
            <a:noFill/>
          </a:ln>
        </p:spPr>
      </p:pic>
      <p:sp>
        <p:nvSpPr>
          <p:cNvPr id="423" name="Google Shape;423;p40"/>
          <p:cNvSpPr txBox="1"/>
          <p:nvPr/>
        </p:nvSpPr>
        <p:spPr>
          <a:xfrm>
            <a:off x="1292859" y="1886800"/>
            <a:ext cx="9606283" cy="2134430"/>
          </a:xfrm>
          <a:prstGeom prst="rect">
            <a:avLst/>
          </a:prstGeom>
          <a:noFill/>
          <a:ln>
            <a:noFill/>
          </a:ln>
        </p:spPr>
        <p:txBody>
          <a:bodyPr spcFirstLastPara="1" wrap="square" lIns="0" tIns="0" rIns="0" bIns="0" anchor="t" anchorCtr="0">
            <a:spAutoFit/>
          </a:bodyPr>
          <a:lstStyle/>
          <a:p>
            <a:pPr marL="0" marR="0" lvl="0" indent="0" rtl="0">
              <a:lnSpc>
                <a:spcPct val="130000"/>
              </a:lnSpc>
              <a:spcBef>
                <a:spcPts val="0"/>
              </a:spcBef>
              <a:spcAft>
                <a:spcPts val="0"/>
              </a:spcAft>
              <a:buClr>
                <a:srgbClr val="000000"/>
              </a:buClr>
              <a:buSzPts val="3300"/>
              <a:buFont typeface="Arial"/>
              <a:buNone/>
            </a:pPr>
            <a:r>
              <a:rPr lang="en-US" sz="3300" b="0" i="0" u="none" strike="noStrike" cap="none" dirty="0">
                <a:solidFill>
                  <a:srgbClr val="E28D35"/>
                </a:solidFill>
                <a:latin typeface="Montserrat SemiBold"/>
                <a:ea typeface="Montserrat SemiBold"/>
                <a:cs typeface="Montserrat SemiBold"/>
                <a:sym typeface="Montserrat SemiBold"/>
              </a:rPr>
              <a:t>Ja </a:t>
            </a:r>
            <a:r>
              <a:rPr lang="en-US" sz="3300" b="0" i="0" u="none" strike="noStrike" cap="none" dirty="0" err="1">
                <a:solidFill>
                  <a:srgbClr val="E28D35"/>
                </a:solidFill>
                <a:latin typeface="Montserrat SemiBold"/>
                <a:ea typeface="Montserrat SemiBold"/>
                <a:cs typeface="Montserrat SemiBold"/>
                <a:sym typeface="Montserrat SemiBold"/>
              </a:rPr>
              <a:t>ir</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konfliktsituācija</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grupas</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dalībnieku</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vidū</a:t>
            </a:r>
            <a:endParaRPr lang="lv-LV" sz="3300" b="0" i="0" u="none" strike="noStrike" cap="none" dirty="0">
              <a:solidFill>
                <a:srgbClr val="E28D35"/>
              </a:solidFill>
              <a:latin typeface="Montserrat SemiBold"/>
              <a:ea typeface="Montserrat SemiBold"/>
              <a:cs typeface="Montserrat SemiBold"/>
              <a:sym typeface="Montserrat SemiBold"/>
            </a:endParaRPr>
          </a:p>
          <a:p>
            <a:pPr marL="0" marR="0" lvl="0" indent="0" rtl="0">
              <a:lnSpc>
                <a:spcPct val="130000"/>
              </a:lnSpc>
              <a:spcBef>
                <a:spcPts val="1200"/>
              </a:spcBef>
              <a:spcAft>
                <a:spcPts val="0"/>
              </a:spcAft>
              <a:buClr>
                <a:srgbClr val="000000"/>
              </a:buClr>
              <a:buSzPts val="3300"/>
              <a:buFont typeface="Arial"/>
              <a:buNone/>
            </a:pPr>
            <a:r>
              <a:rPr lang="en-US" sz="3300" b="0" i="0" u="none" strike="noStrike" cap="none" dirty="0">
                <a:solidFill>
                  <a:srgbClr val="E28D35"/>
                </a:solidFill>
                <a:latin typeface="Montserrat SemiBold"/>
                <a:ea typeface="Montserrat SemiBold"/>
                <a:cs typeface="Montserrat SemiBold"/>
                <a:sym typeface="Montserrat SemiBold"/>
              </a:rPr>
              <a:t>Ja </a:t>
            </a:r>
            <a:r>
              <a:rPr lang="en-US" sz="3300" b="0" i="0" u="none" strike="noStrike" cap="none" dirty="0" err="1">
                <a:solidFill>
                  <a:srgbClr val="E28D35"/>
                </a:solidFill>
                <a:latin typeface="Montserrat SemiBold"/>
                <a:ea typeface="Montserrat SemiBold"/>
                <a:cs typeface="Montserrat SemiBold"/>
                <a:sym typeface="Montserrat SemiBold"/>
              </a:rPr>
              <a:t>ir</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grūtības</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apgūt</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mācību</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vielu</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vēlies</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pamest</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mācības</a:t>
            </a:r>
            <a:endParaRPr sz="3300" b="0" i="0" u="none" strike="noStrike" cap="none" dirty="0">
              <a:solidFill>
                <a:srgbClr val="E28D35"/>
              </a:solidFill>
              <a:latin typeface="Montserrat SemiBold"/>
              <a:ea typeface="Montserrat SemiBold"/>
              <a:cs typeface="Montserrat SemiBold"/>
              <a:sym typeface="Montserrat SemiBold"/>
            </a:endParaRPr>
          </a:p>
        </p:txBody>
      </p:sp>
      <p:sp>
        <p:nvSpPr>
          <p:cNvPr id="424" name="Google Shape;424;p40"/>
          <p:cNvSpPr txBox="1"/>
          <p:nvPr/>
        </p:nvSpPr>
        <p:spPr>
          <a:xfrm>
            <a:off x="1318837" y="4264899"/>
            <a:ext cx="9606283" cy="2156937"/>
          </a:xfrm>
          <a:prstGeom prst="rect">
            <a:avLst/>
          </a:prstGeom>
          <a:noFill/>
          <a:ln>
            <a:noFill/>
          </a:ln>
        </p:spPr>
        <p:txBody>
          <a:bodyPr spcFirstLastPara="1" wrap="square" lIns="0" tIns="0" rIns="0" bIns="0" anchor="t" anchorCtr="0">
            <a:spAutoFit/>
          </a:bodyPr>
          <a:lstStyle/>
          <a:p>
            <a:pPr algn="ctr">
              <a:lnSpc>
                <a:spcPct val="116649"/>
              </a:lnSpc>
              <a:buSzPts val="2000"/>
            </a:pPr>
            <a:r>
              <a:rPr lang="en-US" sz="2000" b="0" i="0" u="none" strike="noStrike" cap="none" dirty="0" err="1">
                <a:solidFill>
                  <a:srgbClr val="FFFFFF"/>
                </a:solidFill>
                <a:latin typeface="Montserrat"/>
                <a:ea typeface="Montserrat"/>
                <a:cs typeface="Montserrat"/>
                <a:sym typeface="Montserrat"/>
              </a:rPr>
              <a:t>Lūdzu</a:t>
            </a:r>
            <a:r>
              <a:rPr lang="en-US" sz="2000" b="0" i="0" u="none" strike="noStrike" cap="none" dirty="0">
                <a:solidFill>
                  <a:srgbClr val="FFFFFF"/>
                </a:solidFill>
                <a:latin typeface="Montserrat"/>
                <a:ea typeface="Montserrat"/>
                <a:cs typeface="Montserrat"/>
                <a:sym typeface="Montserrat"/>
              </a:rPr>
              <a:t> </a:t>
            </a:r>
            <a:r>
              <a:rPr lang="en-US" sz="2000" b="0" i="0" u="none" strike="noStrike" cap="none" dirty="0" err="1">
                <a:solidFill>
                  <a:srgbClr val="FFFFFF"/>
                </a:solidFill>
                <a:latin typeface="Montserrat"/>
                <a:ea typeface="Montserrat"/>
                <a:cs typeface="Montserrat"/>
                <a:sym typeface="Montserrat"/>
              </a:rPr>
              <a:t>sazināties</a:t>
            </a:r>
            <a:r>
              <a:rPr lang="en-US" sz="2000" b="0" i="0" u="none" strike="noStrike" cap="none" dirty="0">
                <a:solidFill>
                  <a:srgbClr val="FFFFFF"/>
                </a:solidFill>
                <a:latin typeface="Montserrat"/>
                <a:ea typeface="Montserrat"/>
                <a:cs typeface="Montserrat"/>
                <a:sym typeface="Montserrat"/>
              </a:rPr>
              <a:t> </a:t>
            </a:r>
            <a:r>
              <a:rPr lang="en-US" sz="2000" b="0" i="0" u="none" strike="noStrike" cap="none" dirty="0" err="1">
                <a:solidFill>
                  <a:srgbClr val="FFFFFF"/>
                </a:solidFill>
                <a:latin typeface="Montserrat"/>
                <a:ea typeface="Montserrat"/>
                <a:cs typeface="Montserrat"/>
                <a:sym typeface="Montserrat"/>
              </a:rPr>
              <a:t>ar</a:t>
            </a:r>
            <a:r>
              <a:rPr lang="en-US" sz="2000" b="0" i="0" u="none" strike="noStrike" cap="none" dirty="0">
                <a:solidFill>
                  <a:srgbClr val="FFFFFF"/>
                </a:solidFill>
                <a:latin typeface="Montserrat"/>
                <a:ea typeface="Montserrat"/>
                <a:cs typeface="Montserrat"/>
                <a:sym typeface="Montserrat"/>
              </a:rPr>
              <a:t> </a:t>
            </a:r>
            <a:r>
              <a:rPr lang="en-US" sz="2000" b="0" i="0" u="none" strike="noStrike" cap="none" dirty="0" err="1">
                <a:solidFill>
                  <a:srgbClr val="FFFFFF"/>
                </a:solidFill>
                <a:latin typeface="Montserrat"/>
                <a:ea typeface="Montserrat"/>
                <a:cs typeface="Montserrat"/>
                <a:sym typeface="Montserrat"/>
              </a:rPr>
              <a:t>Jūsu</a:t>
            </a:r>
            <a:r>
              <a:rPr lang="en-US" sz="2000" b="0" i="0" u="none" strike="noStrike" cap="none" dirty="0">
                <a:solidFill>
                  <a:srgbClr val="FFFFFF"/>
                </a:solidFill>
                <a:latin typeface="Montserrat"/>
                <a:ea typeface="Montserrat"/>
                <a:cs typeface="Montserrat"/>
                <a:sym typeface="Montserrat"/>
              </a:rPr>
              <a:t> </a:t>
            </a:r>
            <a:r>
              <a:rPr lang="en-US" sz="2000" b="0" i="0" u="none" strike="noStrike" cap="none" dirty="0" err="1">
                <a:solidFill>
                  <a:srgbClr val="FFFFFF"/>
                </a:solidFill>
                <a:latin typeface="Montserrat"/>
                <a:ea typeface="Montserrat"/>
                <a:cs typeface="Montserrat"/>
                <a:sym typeface="Montserrat"/>
              </a:rPr>
              <a:t>grupas</a:t>
            </a:r>
            <a:r>
              <a:rPr lang="en-US" sz="2000" b="0" i="0" u="none" strike="noStrike" cap="none" dirty="0">
                <a:solidFill>
                  <a:srgbClr val="FFFFFF"/>
                </a:solidFill>
                <a:latin typeface="Montserrat"/>
                <a:ea typeface="Montserrat"/>
                <a:cs typeface="Montserrat"/>
                <a:sym typeface="Montserrat"/>
              </a:rPr>
              <a:t> </a:t>
            </a:r>
            <a:r>
              <a:rPr lang="en-US" sz="2000" b="0" i="0" u="none" strike="noStrike" cap="none" dirty="0" err="1">
                <a:solidFill>
                  <a:srgbClr val="FFFFFF"/>
                </a:solidFill>
                <a:latin typeface="Montserrat"/>
                <a:ea typeface="Montserrat"/>
                <a:cs typeface="Montserrat"/>
                <a:sym typeface="Montserrat"/>
              </a:rPr>
              <a:t>koordinētāju</a:t>
            </a:r>
            <a:r>
              <a:rPr lang="en-US" sz="2000" b="0" i="0" u="none" strike="noStrike" cap="none" dirty="0">
                <a:solidFill>
                  <a:srgbClr val="FFFFFF"/>
                </a:solidFill>
                <a:latin typeface="Montserrat"/>
                <a:ea typeface="Montserrat"/>
                <a:cs typeface="Montserrat"/>
                <a:sym typeface="Montserrat"/>
              </a:rPr>
              <a:t> </a:t>
            </a:r>
            <a:r>
              <a:rPr lang="lv-LV" sz="2000" b="0" i="0" u="none" strike="noStrike" cap="none" dirty="0">
                <a:solidFill>
                  <a:srgbClr val="FFFFFF"/>
                </a:solidFill>
                <a:latin typeface="Montserrat"/>
                <a:ea typeface="Montserrat"/>
                <a:cs typeface="Montserrat"/>
                <a:sym typeface="Montserrat"/>
              </a:rPr>
              <a:t>Larisu </a:t>
            </a:r>
            <a:r>
              <a:rPr lang="lv-LV" sz="2000" b="0" i="0" u="none" strike="noStrike" cap="none" dirty="0" err="1">
                <a:solidFill>
                  <a:srgbClr val="FFFFFF"/>
                </a:solidFill>
                <a:latin typeface="Montserrat"/>
                <a:ea typeface="Montserrat"/>
                <a:cs typeface="Montserrat"/>
                <a:sym typeface="Montserrat"/>
              </a:rPr>
              <a:t>Staņuku</a:t>
            </a:r>
            <a:r>
              <a:rPr lang="lv-LV" sz="2000" b="0" i="0" u="none" strike="noStrike" cap="none" dirty="0">
                <a:solidFill>
                  <a:srgbClr val="FFFFFF"/>
                </a:solidFill>
                <a:latin typeface="Montserrat"/>
                <a:ea typeface="Montserrat"/>
                <a:cs typeface="Montserrat"/>
                <a:sym typeface="Montserrat"/>
              </a:rPr>
              <a:t> </a:t>
            </a:r>
            <a:r>
              <a:rPr lang="en-US" sz="2000" b="0" i="0" u="none" strike="noStrike" cap="none" dirty="0">
                <a:solidFill>
                  <a:srgbClr val="FFFFFF"/>
                </a:solidFill>
                <a:latin typeface="Montserrat"/>
                <a:ea typeface="Montserrat"/>
                <a:cs typeface="Montserrat"/>
                <a:sym typeface="Montserrat"/>
              </a:rPr>
              <a:t>pa e-</a:t>
            </a:r>
            <a:r>
              <a:rPr lang="en-US" sz="2000" b="0" i="0" u="none" strike="noStrike" cap="none" dirty="0" err="1">
                <a:solidFill>
                  <a:srgbClr val="FFFFFF"/>
                </a:solidFill>
                <a:latin typeface="Montserrat"/>
                <a:ea typeface="Montserrat"/>
                <a:cs typeface="Montserrat"/>
                <a:sym typeface="Montserrat"/>
              </a:rPr>
              <a:t>pastu</a:t>
            </a:r>
            <a:r>
              <a:rPr lang="en-US" sz="2000" b="0" i="0" u="none" strike="noStrike" cap="none" dirty="0">
                <a:solidFill>
                  <a:srgbClr val="FFFFFF"/>
                </a:solidFill>
                <a:latin typeface="Montserrat"/>
                <a:ea typeface="Montserrat"/>
                <a:cs typeface="Montserrat"/>
                <a:sym typeface="Montserrat"/>
              </a:rPr>
              <a:t>:</a:t>
            </a:r>
            <a:r>
              <a:rPr lang="en-US" sz="2000" b="0" i="0" u="none" strike="noStrike" cap="none" dirty="0">
                <a:solidFill>
                  <a:schemeClr val="lt1"/>
                </a:solidFill>
                <a:latin typeface="Montserrat"/>
                <a:ea typeface="Montserrat"/>
                <a:cs typeface="Montserrat"/>
                <a:sym typeface="Montserrat"/>
              </a:rPr>
              <a:t> </a:t>
            </a:r>
            <a:r>
              <a:rPr lang="en-US" sz="2000" b="0" i="0" u="none" strike="noStrike" cap="none" dirty="0">
                <a:solidFill>
                  <a:srgbClr val="FFFFFF"/>
                </a:solidFill>
                <a:latin typeface="Montserrat"/>
                <a:ea typeface="Montserrat"/>
                <a:cs typeface="Montserrat"/>
                <a:sym typeface="Montserrat"/>
              </a:rPr>
              <a:t>alla.scukina@lu.lv</a:t>
            </a:r>
            <a:endParaRPr lang="en-US" sz="2000" b="0" i="0" u="none" strike="noStrike" cap="none" dirty="0">
              <a:solidFill>
                <a:schemeClr val="lt1"/>
              </a:solidFill>
              <a:latin typeface="Montserrat"/>
              <a:ea typeface="Montserrat"/>
              <a:cs typeface="Montserrat"/>
              <a:sym typeface="Montserrat"/>
            </a:endParaRPr>
          </a:p>
          <a:p>
            <a:pPr marL="0" marR="0" lvl="0" indent="0" algn="ctr" rtl="0">
              <a:lnSpc>
                <a:spcPct val="116649"/>
              </a:lnSpc>
              <a:spcBef>
                <a:spcPts val="0"/>
              </a:spcBef>
              <a:spcAft>
                <a:spcPts val="0"/>
              </a:spcAft>
              <a:buClr>
                <a:srgbClr val="000000"/>
              </a:buClr>
              <a:buSzPts val="2000"/>
              <a:buFont typeface="Arial"/>
              <a:buNone/>
            </a:pPr>
            <a:r>
              <a:rPr lang="en-US" sz="2000" b="0" i="0" u="none" strike="noStrike" cap="none" dirty="0" err="1">
                <a:solidFill>
                  <a:srgbClr val="FFFFFF"/>
                </a:solidFill>
                <a:latin typeface="Montserrat"/>
                <a:ea typeface="Montserrat"/>
                <a:cs typeface="Montserrat"/>
                <a:sym typeface="Montserrat"/>
              </a:rPr>
              <a:t>vai</a:t>
            </a:r>
            <a:r>
              <a:rPr lang="en-US" sz="2000" b="0" i="0" u="none" strike="noStrike" cap="none" dirty="0">
                <a:solidFill>
                  <a:srgbClr val="FFFFFF"/>
                </a:solidFill>
                <a:latin typeface="Montserrat"/>
                <a:ea typeface="Montserrat"/>
                <a:cs typeface="Montserrat"/>
                <a:sym typeface="Montserrat"/>
              </a:rPr>
              <a:t> </a:t>
            </a:r>
            <a:r>
              <a:rPr lang="en-US" sz="2000" b="0" i="0" u="none" strike="noStrike" cap="none" dirty="0" err="1">
                <a:solidFill>
                  <a:srgbClr val="FFFFFF"/>
                </a:solidFill>
                <a:latin typeface="Montserrat"/>
                <a:ea typeface="Montserrat"/>
                <a:cs typeface="Montserrat"/>
                <a:sym typeface="Montserrat"/>
              </a:rPr>
              <a:t>mācību</a:t>
            </a:r>
            <a:r>
              <a:rPr lang="en-US" sz="2000" b="0" i="0" u="none" strike="noStrike" cap="none" dirty="0">
                <a:solidFill>
                  <a:srgbClr val="FFFFFF"/>
                </a:solidFill>
                <a:latin typeface="Montserrat"/>
                <a:ea typeface="Montserrat"/>
                <a:cs typeface="Montserrat"/>
                <a:sym typeface="Montserrat"/>
              </a:rPr>
              <a:t> centra </a:t>
            </a:r>
            <a:r>
              <a:rPr lang="en-US" sz="2000" b="0" i="0" u="none" strike="noStrike" cap="none" dirty="0" err="1">
                <a:solidFill>
                  <a:srgbClr val="FFFFFF"/>
                </a:solidFill>
                <a:latin typeface="Montserrat"/>
                <a:ea typeface="Montserrat"/>
                <a:cs typeface="Montserrat"/>
                <a:sym typeface="Montserrat"/>
              </a:rPr>
              <a:t>vadītāju</a:t>
            </a:r>
            <a:r>
              <a:rPr lang="en-US" sz="2000" b="0" i="0" u="none" strike="noStrike" cap="none" dirty="0">
                <a:solidFill>
                  <a:srgbClr val="FFFFFF"/>
                </a:solidFill>
                <a:latin typeface="Montserrat"/>
                <a:ea typeface="Montserrat"/>
                <a:cs typeface="Montserrat"/>
                <a:sym typeface="Montserrat"/>
              </a:rPr>
              <a:t> </a:t>
            </a:r>
            <a:r>
              <a:rPr lang="en-US" sz="2000" b="0" i="0" u="none" strike="noStrike" cap="none" dirty="0" err="1">
                <a:solidFill>
                  <a:srgbClr val="FFFFFF"/>
                </a:solidFill>
                <a:latin typeface="Montserrat"/>
                <a:ea typeface="Montserrat"/>
                <a:cs typeface="Montserrat"/>
                <a:sym typeface="Montserrat"/>
              </a:rPr>
              <a:t>Irinu</a:t>
            </a:r>
            <a:r>
              <a:rPr lang="en-US" sz="2000" b="0" i="0" u="none" strike="noStrike" cap="none" dirty="0">
                <a:solidFill>
                  <a:srgbClr val="FFFFFF"/>
                </a:solidFill>
                <a:latin typeface="Montserrat"/>
                <a:ea typeface="Montserrat"/>
                <a:cs typeface="Montserrat"/>
                <a:sym typeface="Montserrat"/>
              </a:rPr>
              <a:t> </a:t>
            </a:r>
            <a:r>
              <a:rPr lang="en-US" sz="2000" b="0" i="0" u="none" strike="noStrike" cap="none" dirty="0" err="1">
                <a:solidFill>
                  <a:srgbClr val="FFFFFF"/>
                </a:solidFill>
                <a:latin typeface="Montserrat"/>
                <a:ea typeface="Montserrat"/>
                <a:cs typeface="Montserrat"/>
                <a:sym typeface="Montserrat"/>
              </a:rPr>
              <a:t>Bausovu</a:t>
            </a:r>
            <a:r>
              <a:rPr lang="en-US" sz="2000" b="0" i="0" u="none" strike="noStrike" cap="none" dirty="0">
                <a:solidFill>
                  <a:srgbClr val="FFFFFF"/>
                </a:solidFill>
                <a:latin typeface="Montserrat"/>
                <a:ea typeface="Montserrat"/>
                <a:cs typeface="Montserrat"/>
                <a:sym typeface="Montserrat"/>
              </a:rPr>
              <a:t> pa e-</a:t>
            </a:r>
            <a:r>
              <a:rPr lang="en-US" sz="2000" b="0" i="0" u="none" strike="noStrike" cap="none" dirty="0" err="1">
                <a:solidFill>
                  <a:srgbClr val="FFFFFF"/>
                </a:solidFill>
                <a:latin typeface="Montserrat"/>
                <a:ea typeface="Montserrat"/>
                <a:cs typeface="Montserrat"/>
                <a:sym typeface="Montserrat"/>
              </a:rPr>
              <a:t>pastu</a:t>
            </a:r>
            <a:r>
              <a:rPr lang="en-US" sz="2000" b="0" i="0" u="none" strike="noStrike" cap="none" dirty="0">
                <a:solidFill>
                  <a:srgbClr val="FFFFFF"/>
                </a:solidFill>
                <a:latin typeface="Montserrat"/>
                <a:ea typeface="Montserrat"/>
                <a:cs typeface="Montserrat"/>
                <a:sym typeface="Montserrat"/>
              </a:rPr>
              <a:t> : Irina.Bausova@lu.lv; mob. 29171728</a:t>
            </a:r>
            <a:endParaRPr sz="1400" b="0" i="0" u="none" strike="noStrike" cap="none" dirty="0">
              <a:solidFill>
                <a:srgbClr val="000000"/>
              </a:solidFill>
              <a:latin typeface="Arial"/>
              <a:ea typeface="Arial"/>
              <a:cs typeface="Arial"/>
              <a:sym typeface="Arial"/>
            </a:endParaRPr>
          </a:p>
          <a:p>
            <a:pPr marL="0" marR="0" lvl="0" indent="0" algn="ctr" rtl="0">
              <a:lnSpc>
                <a:spcPct val="179461"/>
              </a:lnSpc>
              <a:spcBef>
                <a:spcPts val="0"/>
              </a:spcBef>
              <a:spcAft>
                <a:spcPts val="0"/>
              </a:spcAft>
              <a:buClr>
                <a:srgbClr val="000000"/>
              </a:buClr>
              <a:buSzPts val="1300"/>
              <a:buFont typeface="Arial"/>
              <a:buNone/>
            </a:pPr>
            <a:endParaRPr sz="1300" b="0" i="0" u="none" strike="noStrike" cap="none" dirty="0">
              <a:solidFill>
                <a:srgbClr val="FFFFFF"/>
              </a:solidFill>
              <a:latin typeface="Montserrat"/>
              <a:ea typeface="Montserrat"/>
              <a:cs typeface="Montserrat"/>
              <a:sym typeface="Montserrat"/>
            </a:endParaRPr>
          </a:p>
          <a:p>
            <a:pPr marL="0" marR="0" lvl="0" indent="0" algn="ctr" rtl="0">
              <a:lnSpc>
                <a:spcPct val="137235"/>
              </a:lnSpc>
              <a:spcBef>
                <a:spcPts val="0"/>
              </a:spcBef>
              <a:spcAft>
                <a:spcPts val="0"/>
              </a:spcAft>
              <a:buClr>
                <a:srgbClr val="000000"/>
              </a:buClr>
              <a:buSzPts val="1700"/>
              <a:buFont typeface="Arial"/>
              <a:buNone/>
            </a:pPr>
            <a:endParaRPr sz="1700" b="0" i="0" u="none" strike="noStrike" cap="none" dirty="0">
              <a:solidFill>
                <a:srgbClr val="FFFFFF"/>
              </a:solidFill>
              <a:latin typeface="Montserrat"/>
              <a:ea typeface="Montserrat"/>
              <a:cs typeface="Montserrat"/>
              <a:sym typeface="Montserrat"/>
            </a:endParaRPr>
          </a:p>
        </p:txBody>
      </p:sp>
      <p:sp>
        <p:nvSpPr>
          <p:cNvPr id="425" name="Google Shape;425;p40"/>
          <p:cNvSpPr/>
          <p:nvPr/>
        </p:nvSpPr>
        <p:spPr>
          <a:xfrm>
            <a:off x="1441721" y="507575"/>
            <a:ext cx="1272122" cy="128649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40"/>
          <p:cNvSpPr txBox="1"/>
          <p:nvPr/>
        </p:nvSpPr>
        <p:spPr>
          <a:xfrm>
            <a:off x="5181600" y="3276600"/>
            <a:ext cx="1828800" cy="338554"/>
          </a:xfrm>
          <a:prstGeom prst="rect">
            <a:avLst/>
          </a:prstGeom>
          <a:noFill/>
          <a:ln>
            <a:noFill/>
          </a:ln>
        </p:spPr>
        <p:txBody>
          <a:bodyPr spcFirstLastPara="1" wrap="square" lIns="60950" tIns="30475" rIns="60950" bIns="3047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Google Shape;221;p25">
            <a:extLst>
              <a:ext uri="{FF2B5EF4-FFF2-40B4-BE49-F238E27FC236}">
                <a16:creationId xmlns:a16="http://schemas.microsoft.com/office/drawing/2014/main" id="{B5C45CBD-F4C9-46DB-8087-1B47C7053EE7}"/>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1"/>
        <p:cNvGrpSpPr/>
        <p:nvPr/>
      </p:nvGrpSpPr>
      <p:grpSpPr>
        <a:xfrm>
          <a:off x="0" y="0"/>
          <a:ext cx="0" cy="0"/>
          <a:chOff x="0" y="0"/>
          <a:chExt cx="0" cy="0"/>
        </a:xfrm>
      </p:grpSpPr>
      <p:pic>
        <p:nvPicPr>
          <p:cNvPr id="442" name="Google Shape;442;p42"/>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pic>
        <p:nvPicPr>
          <p:cNvPr id="443" name="Google Shape;443;p42"/>
          <p:cNvPicPr preferRelativeResize="0"/>
          <p:nvPr/>
        </p:nvPicPr>
        <p:blipFill rotWithShape="1">
          <a:blip r:embed="rId5">
            <a:alphaModFix amt="24000"/>
          </a:blip>
          <a:srcRect/>
          <a:stretch/>
        </p:blipFill>
        <p:spPr>
          <a:xfrm>
            <a:off x="8083132" y="2248246"/>
            <a:ext cx="2858277" cy="1554188"/>
          </a:xfrm>
          <a:prstGeom prst="rect">
            <a:avLst/>
          </a:prstGeom>
          <a:noFill/>
          <a:ln>
            <a:noFill/>
          </a:ln>
        </p:spPr>
      </p:pic>
      <p:sp>
        <p:nvSpPr>
          <p:cNvPr id="445" name="Google Shape;445;p42"/>
          <p:cNvSpPr txBox="1"/>
          <p:nvPr/>
        </p:nvSpPr>
        <p:spPr>
          <a:xfrm>
            <a:off x="1132506" y="2182649"/>
            <a:ext cx="6142059" cy="694357"/>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4600"/>
              <a:buFont typeface="Arial"/>
              <a:buNone/>
            </a:pPr>
            <a:r>
              <a:rPr lang="en-US" sz="4600" b="0" i="0" u="none" strike="noStrike" cap="none">
                <a:solidFill>
                  <a:srgbClr val="E28D35"/>
                </a:solidFill>
                <a:latin typeface="Montserrat SemiBold"/>
                <a:ea typeface="Montserrat SemiBold"/>
                <a:cs typeface="Montserrat SemiBold"/>
                <a:sym typeface="Montserrat SemiBold"/>
              </a:rPr>
              <a:t>Tehniskais nodrošinājums</a:t>
            </a:r>
            <a:endParaRPr sz="1400" b="0" i="0" u="none" strike="noStrike" cap="none">
              <a:solidFill>
                <a:srgbClr val="000000"/>
              </a:solidFill>
              <a:latin typeface="Arial"/>
              <a:ea typeface="Arial"/>
              <a:cs typeface="Arial"/>
              <a:sym typeface="Arial"/>
            </a:endParaRPr>
          </a:p>
        </p:txBody>
      </p:sp>
      <p:sp>
        <p:nvSpPr>
          <p:cNvPr id="7" name="Google Shape;221;p25">
            <a:extLst>
              <a:ext uri="{FF2B5EF4-FFF2-40B4-BE49-F238E27FC236}">
                <a16:creationId xmlns:a16="http://schemas.microsoft.com/office/drawing/2014/main" id="{3EDE60AB-7199-4CF7-A6B7-3F6291511E90}"/>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E3E3D"/>
        </a:solidFill>
        <a:effectLst/>
      </p:bgPr>
    </p:bg>
    <p:spTree>
      <p:nvGrpSpPr>
        <p:cNvPr id="1" name="Shape 449"/>
        <p:cNvGrpSpPr/>
        <p:nvPr/>
      </p:nvGrpSpPr>
      <p:grpSpPr>
        <a:xfrm>
          <a:off x="0" y="0"/>
          <a:ext cx="0" cy="0"/>
          <a:chOff x="0" y="0"/>
          <a:chExt cx="0" cy="0"/>
        </a:xfrm>
      </p:grpSpPr>
      <p:sp>
        <p:nvSpPr>
          <p:cNvPr id="450" name="Google Shape;450;p43"/>
          <p:cNvSpPr/>
          <p:nvPr/>
        </p:nvSpPr>
        <p:spPr>
          <a:xfrm>
            <a:off x="6096000" y="-957206"/>
            <a:ext cx="8772449" cy="877241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39845" r="-10146"/>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1" name="Google Shape;451;p43"/>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pic>
        <p:nvPicPr>
          <p:cNvPr id="452" name="Google Shape;452;p43"/>
          <p:cNvPicPr preferRelativeResize="0"/>
          <p:nvPr/>
        </p:nvPicPr>
        <p:blipFill rotWithShape="1">
          <a:blip r:embed="rId5">
            <a:alphaModFix/>
          </a:blip>
          <a:srcRect/>
          <a:stretch/>
        </p:blipFill>
        <p:spPr>
          <a:xfrm>
            <a:off x="8557092" y="5311738"/>
            <a:ext cx="2949108" cy="693041"/>
          </a:xfrm>
          <a:prstGeom prst="rect">
            <a:avLst/>
          </a:prstGeom>
          <a:noFill/>
          <a:ln>
            <a:noFill/>
          </a:ln>
        </p:spPr>
      </p:pic>
      <p:sp>
        <p:nvSpPr>
          <p:cNvPr id="453" name="Google Shape;453;p43"/>
          <p:cNvSpPr txBox="1"/>
          <p:nvPr/>
        </p:nvSpPr>
        <p:spPr>
          <a:xfrm>
            <a:off x="456433" y="926216"/>
            <a:ext cx="5309559" cy="474489"/>
          </a:xfrm>
          <a:prstGeom prst="rect">
            <a:avLst/>
          </a:prstGeom>
          <a:noFill/>
          <a:ln>
            <a:noFill/>
          </a:ln>
        </p:spPr>
        <p:txBody>
          <a:bodyPr spcFirstLastPara="1" wrap="square" lIns="0" tIns="0" rIns="0" bIns="0" anchor="t" anchorCtr="0">
            <a:spAutoFit/>
          </a:bodyPr>
          <a:lstStyle/>
          <a:p>
            <a:pPr marL="0" marR="0" lvl="0" indent="0" algn="l" rtl="0">
              <a:lnSpc>
                <a:spcPct val="111121"/>
              </a:lnSpc>
              <a:spcBef>
                <a:spcPts val="0"/>
              </a:spcBef>
              <a:spcAft>
                <a:spcPts val="0"/>
              </a:spcAft>
              <a:buClr>
                <a:srgbClr val="000000"/>
              </a:buClr>
              <a:buSzPts val="3300"/>
              <a:buFont typeface="Arial"/>
              <a:buNone/>
            </a:pPr>
            <a:r>
              <a:rPr lang="en-US" sz="3300" b="0" i="0" u="none" strike="noStrike" cap="none" dirty="0" err="1">
                <a:solidFill>
                  <a:srgbClr val="E28D35"/>
                </a:solidFill>
                <a:latin typeface="Montserrat SemiBold"/>
                <a:ea typeface="Montserrat SemiBold"/>
                <a:cs typeface="Montserrat SemiBold"/>
                <a:sym typeface="Montserrat SemiBold"/>
              </a:rPr>
              <a:t>Tiešsaistes</a:t>
            </a:r>
            <a:r>
              <a:rPr lang="en-US" sz="3300" b="0" i="0" u="none" strike="noStrike" cap="none" dirty="0">
                <a:solidFill>
                  <a:srgbClr val="E28D35"/>
                </a:solidFill>
                <a:latin typeface="Montserrat SemiBold"/>
                <a:ea typeface="Montserrat SemiBold"/>
                <a:cs typeface="Montserrat SemiBold"/>
                <a:sym typeface="Montserrat SemiBold"/>
              </a:rPr>
              <a:t> </a:t>
            </a:r>
            <a:r>
              <a:rPr lang="en-US" sz="3300" b="0" i="0" u="none" strike="noStrike" cap="none" dirty="0" err="1">
                <a:solidFill>
                  <a:srgbClr val="E28D35"/>
                </a:solidFill>
                <a:latin typeface="Montserrat SemiBold"/>
                <a:ea typeface="Montserrat SemiBold"/>
                <a:cs typeface="Montserrat SemiBold"/>
                <a:sym typeface="Montserrat SemiBold"/>
              </a:rPr>
              <a:t>nodarbības</a:t>
            </a:r>
            <a:endParaRPr sz="1400" b="0" i="0" u="none" strike="noStrike" cap="none" dirty="0">
              <a:solidFill>
                <a:srgbClr val="000000"/>
              </a:solidFill>
              <a:latin typeface="Arial"/>
              <a:ea typeface="Arial"/>
              <a:cs typeface="Arial"/>
              <a:sym typeface="Arial"/>
            </a:endParaRPr>
          </a:p>
        </p:txBody>
      </p:sp>
      <p:sp>
        <p:nvSpPr>
          <p:cNvPr id="454" name="Google Shape;454;p43"/>
          <p:cNvSpPr txBox="1"/>
          <p:nvPr/>
        </p:nvSpPr>
        <p:spPr>
          <a:xfrm>
            <a:off x="456433" y="2002102"/>
            <a:ext cx="5309559" cy="2339743"/>
          </a:xfrm>
          <a:prstGeom prst="rect">
            <a:avLst/>
          </a:prstGeom>
          <a:noFill/>
          <a:ln>
            <a:noFill/>
          </a:ln>
        </p:spPr>
        <p:txBody>
          <a:bodyPr spcFirstLastPara="1" wrap="square" lIns="0" tIns="0" rIns="0" bIns="0" anchor="t" anchorCtr="0">
            <a:spAutoFit/>
          </a:bodyPr>
          <a:lstStyle/>
          <a:p>
            <a:pPr marL="0" marR="0" lvl="0" indent="0" algn="l" rtl="0">
              <a:lnSpc>
                <a:spcPct val="137235"/>
              </a:lnSpc>
              <a:spcBef>
                <a:spcPts val="0"/>
              </a:spcBef>
              <a:spcAft>
                <a:spcPts val="0"/>
              </a:spcAft>
              <a:buClr>
                <a:srgbClr val="000000"/>
              </a:buClr>
              <a:buSzPts val="1700"/>
              <a:buFont typeface="Arial"/>
              <a:buNone/>
            </a:pPr>
            <a:r>
              <a:rPr lang="en-US" sz="1700" b="0" i="0" u="none" strike="noStrike" cap="none">
                <a:solidFill>
                  <a:srgbClr val="FFFFFF"/>
                </a:solidFill>
                <a:latin typeface="Montserrat"/>
                <a:ea typeface="Montserrat"/>
                <a:cs typeface="Montserrat"/>
                <a:sym typeface="Montserrat"/>
              </a:rPr>
              <a:t>Mācību programmas lekcijas un nodarbības notiks zoom platformā.</a:t>
            </a:r>
            <a:endParaRPr sz="1400" b="0" i="0" u="none" strike="noStrike" cap="none">
              <a:solidFill>
                <a:srgbClr val="000000"/>
              </a:solidFill>
              <a:latin typeface="Arial"/>
              <a:ea typeface="Arial"/>
              <a:cs typeface="Arial"/>
              <a:sym typeface="Arial"/>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a:solidFill>
                <a:srgbClr val="FFFFFF"/>
              </a:solidFill>
              <a:latin typeface="Montserrat"/>
              <a:ea typeface="Montserrat"/>
              <a:cs typeface="Montserrat"/>
              <a:sym typeface="Montserrat"/>
            </a:endParaRPr>
          </a:p>
          <a:p>
            <a:pPr marL="0" marR="0" lvl="0" indent="0" algn="l" rtl="0">
              <a:lnSpc>
                <a:spcPct val="137235"/>
              </a:lnSpc>
              <a:spcBef>
                <a:spcPts val="0"/>
              </a:spcBef>
              <a:spcAft>
                <a:spcPts val="0"/>
              </a:spcAft>
              <a:buClr>
                <a:srgbClr val="000000"/>
              </a:buClr>
              <a:buSzPts val="1700"/>
              <a:buFont typeface="Arial"/>
              <a:buNone/>
            </a:pPr>
            <a:r>
              <a:rPr lang="en-US" sz="1700" b="0" i="0" u="none" strike="noStrike" cap="none">
                <a:solidFill>
                  <a:srgbClr val="FFFFFF"/>
                </a:solidFill>
                <a:latin typeface="Montserrat"/>
                <a:ea typeface="Montserrat"/>
                <a:cs typeface="Montserrat"/>
                <a:sym typeface="Montserrat"/>
              </a:rPr>
              <a:t>Ja Tev vēl nav Zoom platformā, to var lejuplādēt šeit: https://zoom.us/download</a:t>
            </a:r>
            <a:endParaRPr sz="1400" b="0" i="0" u="none" strike="noStrike" cap="none">
              <a:solidFill>
                <a:srgbClr val="000000"/>
              </a:solidFill>
              <a:latin typeface="Arial"/>
              <a:ea typeface="Arial"/>
              <a:cs typeface="Arial"/>
              <a:sym typeface="Arial"/>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a:solidFill>
                <a:srgbClr val="FFFFFF"/>
              </a:solidFill>
              <a:latin typeface="Montserrat"/>
              <a:ea typeface="Montserrat"/>
              <a:cs typeface="Montserrat"/>
              <a:sym typeface="Montserrat"/>
            </a:endParaRPr>
          </a:p>
          <a:p>
            <a:pPr marL="0" marR="0" lvl="0" indent="0" algn="l" rtl="0">
              <a:lnSpc>
                <a:spcPct val="137235"/>
              </a:lnSpc>
              <a:spcBef>
                <a:spcPts val="0"/>
              </a:spcBef>
              <a:spcAft>
                <a:spcPts val="0"/>
              </a:spcAft>
              <a:buClr>
                <a:srgbClr val="000000"/>
              </a:buClr>
              <a:buSzPts val="1700"/>
              <a:buFont typeface="Arial"/>
              <a:buNone/>
            </a:pPr>
            <a:r>
              <a:rPr lang="en-US" sz="1700" b="0" i="0" u="none" strike="noStrike" cap="none">
                <a:solidFill>
                  <a:srgbClr val="FFFFFF"/>
                </a:solidFill>
                <a:latin typeface="Montserrat"/>
                <a:ea typeface="Montserrat"/>
                <a:cs typeface="Montserrat"/>
                <a:sym typeface="Montserrat"/>
              </a:rPr>
              <a:t>Īsa instrukcija kā lietot zoom platformu ( tiek atsūtīta klausītājiem ar pirmo vestuli).</a:t>
            </a:r>
            <a:endParaRPr sz="1400" b="0" i="0" u="none" strike="noStrike" cap="none">
              <a:solidFill>
                <a:srgbClr val="000000"/>
              </a:solidFill>
              <a:latin typeface="Arial"/>
              <a:ea typeface="Arial"/>
              <a:cs typeface="Arial"/>
              <a:sym typeface="Arial"/>
            </a:endParaRPr>
          </a:p>
        </p:txBody>
      </p:sp>
      <p:sp>
        <p:nvSpPr>
          <p:cNvPr id="8" name="Google Shape;221;p25">
            <a:extLst>
              <a:ext uri="{FF2B5EF4-FFF2-40B4-BE49-F238E27FC236}">
                <a16:creationId xmlns:a16="http://schemas.microsoft.com/office/drawing/2014/main" id="{2B9656F4-B04E-40B9-9784-3B5A0531B457}"/>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E3E3D"/>
        </a:solidFill>
        <a:effectLst/>
      </p:bgPr>
    </p:bg>
    <p:spTree>
      <p:nvGrpSpPr>
        <p:cNvPr id="1" name="Shape 459"/>
        <p:cNvGrpSpPr/>
        <p:nvPr/>
      </p:nvGrpSpPr>
      <p:grpSpPr>
        <a:xfrm>
          <a:off x="0" y="0"/>
          <a:ext cx="0" cy="0"/>
          <a:chOff x="0" y="0"/>
          <a:chExt cx="0" cy="0"/>
        </a:xfrm>
      </p:grpSpPr>
      <p:sp>
        <p:nvSpPr>
          <p:cNvPr id="460" name="Google Shape;460;p44"/>
          <p:cNvSpPr/>
          <p:nvPr/>
        </p:nvSpPr>
        <p:spPr>
          <a:xfrm>
            <a:off x="6096000" y="-957206"/>
            <a:ext cx="8772449" cy="877241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l="-47485" r="-2315"/>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1" name="Google Shape;461;p44"/>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sp>
        <p:nvSpPr>
          <p:cNvPr id="462" name="Google Shape;462;p44"/>
          <p:cNvSpPr txBox="1"/>
          <p:nvPr/>
        </p:nvSpPr>
        <p:spPr>
          <a:xfrm>
            <a:off x="456433" y="694441"/>
            <a:ext cx="5309559" cy="948978"/>
          </a:xfrm>
          <a:prstGeom prst="rect">
            <a:avLst/>
          </a:prstGeom>
          <a:noFill/>
          <a:ln>
            <a:noFill/>
          </a:ln>
        </p:spPr>
        <p:txBody>
          <a:bodyPr spcFirstLastPara="1" wrap="square" lIns="0" tIns="0" rIns="0" bIns="0" anchor="t" anchorCtr="0">
            <a:spAutoFit/>
          </a:bodyPr>
          <a:lstStyle/>
          <a:p>
            <a:pPr marL="0" marR="0" lvl="0" indent="0" algn="l" rtl="0">
              <a:lnSpc>
                <a:spcPct val="111121"/>
              </a:lnSpc>
              <a:spcBef>
                <a:spcPts val="0"/>
              </a:spcBef>
              <a:spcAft>
                <a:spcPts val="0"/>
              </a:spcAft>
              <a:buClr>
                <a:srgbClr val="000000"/>
              </a:buClr>
              <a:buSzPts val="3300"/>
              <a:buFont typeface="Arial"/>
              <a:buNone/>
            </a:pPr>
            <a:r>
              <a:rPr lang="en-US" sz="3300" b="0" i="0" u="none" strike="noStrike" cap="none">
                <a:solidFill>
                  <a:srgbClr val="E28D35"/>
                </a:solidFill>
                <a:latin typeface="Montserrat SemiBold"/>
                <a:ea typeface="Montserrat SemiBold"/>
                <a:cs typeface="Montserrat SemiBold"/>
                <a:sym typeface="Montserrat SemiBold"/>
              </a:rPr>
              <a:t>Papildus tehniskais nodrošinājums</a:t>
            </a:r>
            <a:endParaRPr sz="1400" b="0" i="0" u="none" strike="noStrike" cap="none">
              <a:solidFill>
                <a:srgbClr val="000000"/>
              </a:solidFill>
              <a:latin typeface="Arial"/>
              <a:ea typeface="Arial"/>
              <a:cs typeface="Arial"/>
              <a:sym typeface="Arial"/>
            </a:endParaRPr>
          </a:p>
        </p:txBody>
      </p:sp>
      <p:sp>
        <p:nvSpPr>
          <p:cNvPr id="463" name="Google Shape;463;p44"/>
          <p:cNvSpPr txBox="1"/>
          <p:nvPr/>
        </p:nvSpPr>
        <p:spPr>
          <a:xfrm>
            <a:off x="456433" y="2148152"/>
            <a:ext cx="5309559" cy="2044791"/>
          </a:xfrm>
          <a:prstGeom prst="rect">
            <a:avLst/>
          </a:prstGeom>
          <a:noFill/>
          <a:ln>
            <a:noFill/>
          </a:ln>
        </p:spPr>
        <p:txBody>
          <a:bodyPr spcFirstLastPara="1" wrap="square" lIns="0" tIns="0" rIns="0" bIns="0" anchor="t" anchorCtr="0">
            <a:spAutoFit/>
          </a:bodyPr>
          <a:lstStyle/>
          <a:p>
            <a:pPr marL="0" marR="0" lvl="0" indent="0" algn="l" rtl="0">
              <a:lnSpc>
                <a:spcPct val="137235"/>
              </a:lnSpc>
              <a:spcBef>
                <a:spcPts val="0"/>
              </a:spcBef>
              <a:spcAft>
                <a:spcPts val="0"/>
              </a:spcAft>
              <a:buClr>
                <a:srgbClr val="000000"/>
              </a:buClr>
              <a:buSzPts val="1700"/>
              <a:buFont typeface="Arial"/>
              <a:buNone/>
            </a:pPr>
            <a:r>
              <a:rPr lang="en-US" sz="1700" b="0" i="0" u="none" strike="noStrike" cap="none">
                <a:solidFill>
                  <a:srgbClr val="FFFFFF"/>
                </a:solidFill>
                <a:latin typeface="Montserrat"/>
                <a:ea typeface="Montserrat"/>
                <a:cs typeface="Montserrat"/>
                <a:sym typeface="Montserrat"/>
              </a:rPr>
              <a:t> Miro</a:t>
            </a:r>
            <a:endParaRPr sz="1400" b="0" i="0" u="none" strike="noStrike" cap="none">
              <a:solidFill>
                <a:srgbClr val="000000"/>
              </a:solidFill>
              <a:latin typeface="Arial"/>
              <a:ea typeface="Arial"/>
              <a:cs typeface="Arial"/>
              <a:sym typeface="Arial"/>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a:solidFill>
                <a:srgbClr val="FFFFFF"/>
              </a:solidFill>
              <a:latin typeface="Montserrat"/>
              <a:ea typeface="Montserrat"/>
              <a:cs typeface="Montserrat"/>
              <a:sym typeface="Montserrat"/>
            </a:endParaRPr>
          </a:p>
          <a:p>
            <a:pPr marL="0" marR="0" lvl="0" indent="0" algn="l" rtl="0">
              <a:lnSpc>
                <a:spcPct val="137235"/>
              </a:lnSpc>
              <a:spcBef>
                <a:spcPts val="0"/>
              </a:spcBef>
              <a:spcAft>
                <a:spcPts val="0"/>
              </a:spcAft>
              <a:buClr>
                <a:srgbClr val="000000"/>
              </a:buClr>
              <a:buSzPts val="1700"/>
              <a:buFont typeface="Arial"/>
              <a:buNone/>
            </a:pPr>
            <a:r>
              <a:rPr lang="en-US" sz="1700" b="0" i="0" u="none" strike="noStrike" cap="none">
                <a:solidFill>
                  <a:srgbClr val="FFFFFF"/>
                </a:solidFill>
                <a:latin typeface="Montserrat"/>
                <a:ea typeface="Montserrat"/>
                <a:cs typeface="Montserrat"/>
                <a:sym typeface="Montserrat"/>
              </a:rPr>
              <a:t>Dalība lekcijās un nodarbībās ir iespējama tikai no datora, jo izmantosim programmas un platformas, kurām planšetēs un telefonos nav pieejama pilna funkcionalitāte.</a:t>
            </a:r>
            <a:endParaRPr sz="1400" b="0" i="0" u="none" strike="noStrike" cap="none">
              <a:solidFill>
                <a:srgbClr val="000000"/>
              </a:solidFill>
              <a:latin typeface="Arial"/>
              <a:ea typeface="Arial"/>
              <a:cs typeface="Arial"/>
              <a:sym typeface="Arial"/>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a:solidFill>
                <a:srgbClr val="FFFFFF"/>
              </a:solidFill>
              <a:latin typeface="Montserrat"/>
              <a:ea typeface="Montserrat"/>
              <a:cs typeface="Montserrat"/>
              <a:sym typeface="Montserrat"/>
            </a:endParaRPr>
          </a:p>
        </p:txBody>
      </p:sp>
      <p:sp>
        <p:nvSpPr>
          <p:cNvPr id="7" name="Google Shape;221;p25">
            <a:extLst>
              <a:ext uri="{FF2B5EF4-FFF2-40B4-BE49-F238E27FC236}">
                <a16:creationId xmlns:a16="http://schemas.microsoft.com/office/drawing/2014/main" id="{ECC98430-9BEC-496D-A2EB-746AEDA6F44D}"/>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45"/>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pic>
        <p:nvPicPr>
          <p:cNvPr id="470" name="Google Shape;470;p45"/>
          <p:cNvPicPr preferRelativeResize="0"/>
          <p:nvPr/>
        </p:nvPicPr>
        <p:blipFill rotWithShape="1">
          <a:blip r:embed="rId4">
            <a:alphaModFix/>
          </a:blip>
          <a:srcRect/>
          <a:stretch/>
        </p:blipFill>
        <p:spPr>
          <a:xfrm>
            <a:off x="1024928" y="1746118"/>
            <a:ext cx="687513" cy="653762"/>
          </a:xfrm>
          <a:prstGeom prst="rect">
            <a:avLst/>
          </a:prstGeom>
          <a:noFill/>
          <a:ln>
            <a:noFill/>
          </a:ln>
        </p:spPr>
      </p:pic>
      <p:sp>
        <p:nvSpPr>
          <p:cNvPr id="471" name="Google Shape;471;p45"/>
          <p:cNvSpPr txBox="1"/>
          <p:nvPr/>
        </p:nvSpPr>
        <p:spPr>
          <a:xfrm>
            <a:off x="1824605" y="2494829"/>
            <a:ext cx="10006312" cy="2154436"/>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FBFBF"/>
                </a:solidFill>
                <a:latin typeface="Montserrat SemiBold"/>
                <a:ea typeface="Montserrat SemiBold"/>
                <a:cs typeface="Montserrat SemiBold"/>
                <a:sym typeface="Montserrat SemiBold"/>
              </a:rPr>
              <a:t>NOTEIKUMI PIEDALOTIES LEKCIJĀS UN NODARBĪBĀS</a:t>
            </a:r>
            <a:endParaRPr sz="1400" b="0" i="0" u="none" strike="noStrike" cap="none">
              <a:solidFill>
                <a:srgbClr val="000000"/>
              </a:solidFill>
              <a:latin typeface="Arial"/>
              <a:ea typeface="Arial"/>
              <a:cs typeface="Arial"/>
              <a:sym typeface="Arial"/>
            </a:endParaRPr>
          </a:p>
          <a:p>
            <a:pPr marL="0" marR="0" lvl="0" indent="0" algn="l" rtl="0">
              <a:lnSpc>
                <a:spcPct val="119148"/>
              </a:lnSpc>
              <a:spcBef>
                <a:spcPts val="0"/>
              </a:spcBef>
              <a:spcAft>
                <a:spcPts val="0"/>
              </a:spcAft>
              <a:buClr>
                <a:srgbClr val="000000"/>
              </a:buClr>
              <a:buSzPts val="4700"/>
              <a:buFont typeface="Arial"/>
              <a:buNone/>
            </a:pPr>
            <a:endParaRPr sz="4700" b="0" i="0" u="none" strike="noStrike" cap="none">
              <a:solidFill>
                <a:srgbClr val="BFBFBF"/>
              </a:solidFill>
              <a:latin typeface="Montserrat SemiBold"/>
              <a:ea typeface="Montserrat SemiBold"/>
              <a:cs typeface="Montserrat SemiBold"/>
              <a:sym typeface="Montserrat SemiBold"/>
            </a:endParaRPr>
          </a:p>
        </p:txBody>
      </p:sp>
      <p:sp>
        <p:nvSpPr>
          <p:cNvPr id="472" name="Google Shape;472;p45"/>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datu</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bāzēs</a:t>
            </a:r>
            <a:r>
              <a:rPr lang="en-US" sz="1100" b="0" i="0" u="none" strike="noStrike" cap="none" dirty="0">
                <a:solidFill>
                  <a:srgbClr val="3E3E3D"/>
                </a:solidFill>
                <a:latin typeface="Montserrat"/>
                <a:ea typeface="Montserrat"/>
                <a:cs typeface="Montserrat"/>
                <a:sym typeface="Montserrat"/>
              </a:rPr>
              <a:t> </a:t>
            </a:r>
            <a:endParaRPr lang="en-US" sz="1800" b="0" i="0" u="none" strike="noStrike" cap="none" dirty="0">
              <a:solidFill>
                <a:schemeClr val="dk1"/>
              </a:solidFill>
              <a:latin typeface="Calibri"/>
              <a:ea typeface="Calibri"/>
              <a:cs typeface="Calibri"/>
              <a:sym typeface="Calibri"/>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46"/>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pic>
        <p:nvPicPr>
          <p:cNvPr id="479" name="Google Shape;479;p46"/>
          <p:cNvPicPr preferRelativeResize="0"/>
          <p:nvPr/>
        </p:nvPicPr>
        <p:blipFill rotWithShape="1">
          <a:blip r:embed="rId4">
            <a:alphaModFix/>
          </a:blip>
          <a:srcRect/>
          <a:stretch/>
        </p:blipFill>
        <p:spPr>
          <a:xfrm>
            <a:off x="1626581" y="1427324"/>
            <a:ext cx="312911" cy="241226"/>
          </a:xfrm>
          <a:prstGeom prst="rect">
            <a:avLst/>
          </a:prstGeom>
          <a:noFill/>
          <a:ln>
            <a:noFill/>
          </a:ln>
        </p:spPr>
      </p:pic>
      <p:grpSp>
        <p:nvGrpSpPr>
          <p:cNvPr id="480" name="Google Shape;480;p46"/>
          <p:cNvGrpSpPr/>
          <p:nvPr/>
        </p:nvGrpSpPr>
        <p:grpSpPr>
          <a:xfrm>
            <a:off x="2406379" y="1422561"/>
            <a:ext cx="4248150" cy="1303510"/>
            <a:chOff x="0" y="-9525"/>
            <a:chExt cx="8496300" cy="2607020"/>
          </a:xfrm>
        </p:grpSpPr>
        <p:sp>
          <p:nvSpPr>
            <p:cNvPr id="481" name="Google Shape;481;p46"/>
            <p:cNvSpPr txBox="1"/>
            <p:nvPr/>
          </p:nvSpPr>
          <p:spPr>
            <a:xfrm>
              <a:off x="0" y="1021293"/>
              <a:ext cx="8496300" cy="1576202"/>
            </a:xfrm>
            <a:prstGeom prst="rect">
              <a:avLst/>
            </a:prstGeom>
            <a:noFill/>
            <a:ln>
              <a:noFill/>
            </a:ln>
          </p:spPr>
          <p:txBody>
            <a:bodyPr spcFirstLastPara="1" wrap="square" lIns="0" tIns="0" rIns="0" bIns="0" anchor="t" anchorCtr="0">
              <a:spAutoFit/>
            </a:bodyPr>
            <a:lstStyle/>
            <a:p>
              <a:pPr marL="0" marR="0" lvl="0" indent="0" algn="l" rtl="0">
                <a:lnSpc>
                  <a:spcPct val="136866"/>
                </a:lnSpc>
                <a:spcBef>
                  <a:spcPts val="0"/>
                </a:spcBef>
                <a:spcAft>
                  <a:spcPts val="0"/>
                </a:spcAft>
                <a:buClr>
                  <a:srgbClr val="000000"/>
                </a:buClr>
                <a:buSzPts val="1500"/>
                <a:buFont typeface="Arial"/>
                <a:buNone/>
              </a:pPr>
              <a:r>
                <a:rPr lang="en-US" sz="1500" b="0" i="0" u="none" strike="noStrike" cap="none">
                  <a:solidFill>
                    <a:srgbClr val="3E3E3D"/>
                  </a:solidFill>
                  <a:latin typeface="Montserrat"/>
                  <a:ea typeface="Montserrat"/>
                  <a:cs typeface="Montserrat"/>
                  <a:sym typeface="Montserrat"/>
                </a:rPr>
                <a:t>Pievienojies Zoomam norādot savu </a:t>
              </a:r>
              <a:endParaRPr sz="1400" b="0" i="0" u="none" strike="noStrike" cap="none">
                <a:solidFill>
                  <a:srgbClr val="000000"/>
                </a:solidFill>
                <a:latin typeface="Arial"/>
                <a:ea typeface="Arial"/>
                <a:cs typeface="Arial"/>
                <a:sym typeface="Arial"/>
              </a:endParaRPr>
            </a:p>
            <a:p>
              <a:pPr marL="0" marR="0" lvl="0" indent="0" algn="l" rtl="0">
                <a:lnSpc>
                  <a:spcPct val="136866"/>
                </a:lnSpc>
                <a:spcBef>
                  <a:spcPts val="0"/>
                </a:spcBef>
                <a:spcAft>
                  <a:spcPts val="0"/>
                </a:spcAft>
                <a:buClr>
                  <a:srgbClr val="000000"/>
                </a:buClr>
                <a:buSzPts val="1500"/>
                <a:buFont typeface="Arial"/>
                <a:buNone/>
              </a:pPr>
              <a:r>
                <a:rPr lang="en-US" sz="1500" b="1" i="0" u="none" strike="noStrike" cap="none">
                  <a:solidFill>
                    <a:srgbClr val="3E3E3D"/>
                  </a:solidFill>
                  <a:latin typeface="Montserrat"/>
                  <a:ea typeface="Montserrat"/>
                  <a:cs typeface="Montserrat"/>
                  <a:sym typeface="Montserrat"/>
                </a:rPr>
                <a:t>vārdu un uzvārdu.</a:t>
              </a:r>
              <a:endParaRPr sz="1400" b="0" i="0" u="none" strike="noStrike" cap="none">
                <a:solidFill>
                  <a:srgbClr val="000000"/>
                </a:solidFill>
                <a:latin typeface="Arial"/>
                <a:ea typeface="Arial"/>
                <a:cs typeface="Arial"/>
                <a:sym typeface="Arial"/>
              </a:endParaRPr>
            </a:p>
            <a:p>
              <a:pPr marL="0" marR="0" lvl="0" indent="0" algn="l" rtl="0">
                <a:lnSpc>
                  <a:spcPct val="136866"/>
                </a:lnSpc>
                <a:spcBef>
                  <a:spcPts val="0"/>
                </a:spcBef>
                <a:spcAft>
                  <a:spcPts val="0"/>
                </a:spcAft>
                <a:buClr>
                  <a:srgbClr val="000000"/>
                </a:buClr>
                <a:buSzPts val="1500"/>
                <a:buFont typeface="Arial"/>
                <a:buNone/>
              </a:pPr>
              <a:endParaRPr sz="1500" b="1" i="0" u="none" strike="noStrike" cap="none">
                <a:solidFill>
                  <a:srgbClr val="3E3E3D"/>
                </a:solidFill>
                <a:latin typeface="Montserrat"/>
                <a:ea typeface="Montserrat"/>
                <a:cs typeface="Montserrat"/>
                <a:sym typeface="Montserrat"/>
              </a:endParaRPr>
            </a:p>
          </p:txBody>
        </p:sp>
        <p:sp>
          <p:nvSpPr>
            <p:cNvPr id="482" name="Google Shape;482;p46"/>
            <p:cNvSpPr txBox="1"/>
            <p:nvPr/>
          </p:nvSpPr>
          <p:spPr>
            <a:xfrm>
              <a:off x="0" y="-9525"/>
              <a:ext cx="8496300" cy="694292"/>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Dalībnieka vārds</a:t>
              </a:r>
              <a:endParaRPr sz="1400" b="0" i="0" u="none" strike="noStrike" cap="none">
                <a:solidFill>
                  <a:srgbClr val="000000"/>
                </a:solidFill>
                <a:latin typeface="Arial"/>
                <a:ea typeface="Arial"/>
                <a:cs typeface="Arial"/>
                <a:sym typeface="Arial"/>
              </a:endParaRPr>
            </a:p>
          </p:txBody>
        </p:sp>
      </p:grpSp>
      <p:pic>
        <p:nvPicPr>
          <p:cNvPr id="483" name="Google Shape;483;p46"/>
          <p:cNvPicPr preferRelativeResize="0"/>
          <p:nvPr/>
        </p:nvPicPr>
        <p:blipFill rotWithShape="1">
          <a:blip r:embed="rId4">
            <a:alphaModFix/>
          </a:blip>
          <a:srcRect/>
          <a:stretch/>
        </p:blipFill>
        <p:spPr>
          <a:xfrm>
            <a:off x="1626581" y="3321396"/>
            <a:ext cx="312911" cy="241226"/>
          </a:xfrm>
          <a:prstGeom prst="rect">
            <a:avLst/>
          </a:prstGeom>
          <a:noFill/>
          <a:ln>
            <a:noFill/>
          </a:ln>
        </p:spPr>
      </p:pic>
      <p:grpSp>
        <p:nvGrpSpPr>
          <p:cNvPr id="484" name="Google Shape;484;p46"/>
          <p:cNvGrpSpPr/>
          <p:nvPr/>
        </p:nvGrpSpPr>
        <p:grpSpPr>
          <a:xfrm>
            <a:off x="2406379" y="3259447"/>
            <a:ext cx="4248150" cy="1034205"/>
            <a:chOff x="0" y="-9525"/>
            <a:chExt cx="8496300" cy="2068408"/>
          </a:xfrm>
        </p:grpSpPr>
        <p:sp>
          <p:nvSpPr>
            <p:cNvPr id="485" name="Google Shape;485;p46"/>
            <p:cNvSpPr txBox="1"/>
            <p:nvPr/>
          </p:nvSpPr>
          <p:spPr>
            <a:xfrm>
              <a:off x="0" y="1021292"/>
              <a:ext cx="8496300" cy="1037591"/>
            </a:xfrm>
            <a:prstGeom prst="rect">
              <a:avLst/>
            </a:prstGeom>
            <a:noFill/>
            <a:ln>
              <a:noFill/>
            </a:ln>
          </p:spPr>
          <p:txBody>
            <a:bodyPr spcFirstLastPara="1" wrap="square" lIns="0" tIns="0" rIns="0" bIns="0" anchor="t" anchorCtr="0">
              <a:spAutoFit/>
            </a:bodyPr>
            <a:lstStyle/>
            <a:p>
              <a:pPr marL="0" marR="0" lvl="0" indent="0" algn="l" rtl="0">
                <a:lnSpc>
                  <a:spcPct val="136866"/>
                </a:lnSpc>
                <a:spcBef>
                  <a:spcPts val="0"/>
                </a:spcBef>
                <a:spcAft>
                  <a:spcPts val="0"/>
                </a:spcAft>
                <a:buClr>
                  <a:srgbClr val="000000"/>
                </a:buClr>
                <a:buSzPts val="1500"/>
                <a:buFont typeface="Arial"/>
                <a:buNone/>
              </a:pPr>
              <a:r>
                <a:rPr lang="en-US" sz="1500" b="0" i="0" u="none" strike="noStrike" cap="none">
                  <a:solidFill>
                    <a:srgbClr val="3E3E3D"/>
                  </a:solidFill>
                  <a:latin typeface="Montserrat"/>
                  <a:ea typeface="Montserrat"/>
                  <a:cs typeface="Montserrat"/>
                  <a:sym typeface="Montserrat"/>
                </a:rPr>
                <a:t>Turēt video </a:t>
              </a:r>
              <a:r>
                <a:rPr lang="en-US" sz="1500" b="1" i="0" u="none" strike="noStrike" cap="none">
                  <a:solidFill>
                    <a:srgbClr val="3E3E3D"/>
                  </a:solidFill>
                  <a:latin typeface="Montserrat"/>
                  <a:ea typeface="Montserrat"/>
                  <a:cs typeface="Montserrat"/>
                  <a:sym typeface="Montserrat"/>
                </a:rPr>
                <a:t>ieslēgtu</a:t>
              </a:r>
              <a:r>
                <a:rPr lang="en-US" sz="1500" b="0" i="0" u="none" strike="noStrike" cap="none">
                  <a:solidFill>
                    <a:srgbClr val="3E3E3D"/>
                  </a:solidFill>
                  <a:latin typeface="Montserrat"/>
                  <a:ea typeface="Montserrat"/>
                  <a:cs typeface="Montserrat"/>
                  <a:sym typeface="Montserrat"/>
                </a:rPr>
                <a:t>, lai atklāti komunicētu ar grupu un pasniedzēju.</a:t>
              </a:r>
              <a:endParaRPr sz="1400" b="0" i="0" u="none" strike="noStrike" cap="none">
                <a:solidFill>
                  <a:srgbClr val="000000"/>
                </a:solidFill>
                <a:latin typeface="Arial"/>
                <a:ea typeface="Arial"/>
                <a:cs typeface="Arial"/>
                <a:sym typeface="Arial"/>
              </a:endParaRPr>
            </a:p>
          </p:txBody>
        </p:sp>
        <p:sp>
          <p:nvSpPr>
            <p:cNvPr id="486" name="Google Shape;486;p46"/>
            <p:cNvSpPr txBox="1"/>
            <p:nvPr/>
          </p:nvSpPr>
          <p:spPr>
            <a:xfrm>
              <a:off x="0" y="-9525"/>
              <a:ext cx="8496300" cy="694291"/>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Videokamera</a:t>
              </a:r>
              <a:endParaRPr sz="1400" b="0" i="0" u="none" strike="noStrike" cap="none">
                <a:solidFill>
                  <a:srgbClr val="000000"/>
                </a:solidFill>
                <a:latin typeface="Arial"/>
                <a:ea typeface="Arial"/>
                <a:cs typeface="Arial"/>
                <a:sym typeface="Arial"/>
              </a:endParaRPr>
            </a:p>
          </p:txBody>
        </p:sp>
      </p:grpSp>
      <p:pic>
        <p:nvPicPr>
          <p:cNvPr id="487" name="Google Shape;487;p46"/>
          <p:cNvPicPr preferRelativeResize="0"/>
          <p:nvPr/>
        </p:nvPicPr>
        <p:blipFill rotWithShape="1">
          <a:blip r:embed="rId4">
            <a:alphaModFix/>
          </a:blip>
          <a:srcRect/>
          <a:stretch/>
        </p:blipFill>
        <p:spPr>
          <a:xfrm>
            <a:off x="1626581" y="5215469"/>
            <a:ext cx="312911" cy="241226"/>
          </a:xfrm>
          <a:prstGeom prst="rect">
            <a:avLst/>
          </a:prstGeom>
          <a:noFill/>
          <a:ln>
            <a:noFill/>
          </a:ln>
        </p:spPr>
      </p:pic>
      <p:grpSp>
        <p:nvGrpSpPr>
          <p:cNvPr id="488" name="Google Shape;488;p46"/>
          <p:cNvGrpSpPr/>
          <p:nvPr/>
        </p:nvGrpSpPr>
        <p:grpSpPr>
          <a:xfrm>
            <a:off x="2406379" y="5153520"/>
            <a:ext cx="6727233" cy="1303510"/>
            <a:chOff x="0" y="-9525"/>
            <a:chExt cx="13454465" cy="2607018"/>
          </a:xfrm>
        </p:grpSpPr>
        <p:sp>
          <p:nvSpPr>
            <p:cNvPr id="489" name="Google Shape;489;p46"/>
            <p:cNvSpPr txBox="1"/>
            <p:nvPr/>
          </p:nvSpPr>
          <p:spPr>
            <a:xfrm>
              <a:off x="0" y="1021292"/>
              <a:ext cx="13454465" cy="1576201"/>
            </a:xfrm>
            <a:prstGeom prst="rect">
              <a:avLst/>
            </a:prstGeom>
            <a:noFill/>
            <a:ln>
              <a:noFill/>
            </a:ln>
          </p:spPr>
          <p:txBody>
            <a:bodyPr spcFirstLastPara="1" wrap="square" lIns="0" tIns="0" rIns="0" bIns="0" anchor="t" anchorCtr="0">
              <a:spAutoFit/>
            </a:bodyPr>
            <a:lstStyle/>
            <a:p>
              <a:pPr marL="0" marR="0" lvl="0" indent="0" algn="l" rtl="0">
                <a:lnSpc>
                  <a:spcPct val="136866"/>
                </a:lnSpc>
                <a:spcBef>
                  <a:spcPts val="0"/>
                </a:spcBef>
                <a:spcAft>
                  <a:spcPts val="0"/>
                </a:spcAft>
                <a:buClr>
                  <a:srgbClr val="000000"/>
                </a:buClr>
                <a:buSzPts val="1500"/>
                <a:buFont typeface="Arial"/>
                <a:buNone/>
              </a:pPr>
              <a:r>
                <a:rPr lang="en-US" sz="1500" b="0" i="0" u="none" strike="noStrike" cap="none">
                  <a:solidFill>
                    <a:srgbClr val="3E3E3D"/>
                  </a:solidFill>
                  <a:latin typeface="Montserrat"/>
                  <a:ea typeface="Montserrat"/>
                  <a:cs typeface="Montserrat"/>
                  <a:sym typeface="Montserrat"/>
                </a:rPr>
                <a:t>Mērķtiecīgi un godprātīgi apgūt izvēlēto profesionālās pilnveides programmu, saskaņā ar nodarbību grafiku savlaicīgi izpildīt profesionālās pilnveides  programmas prasības.</a:t>
              </a:r>
              <a:endParaRPr sz="1400" b="0" i="0" u="none" strike="noStrike" cap="none">
                <a:solidFill>
                  <a:srgbClr val="000000"/>
                </a:solidFill>
                <a:latin typeface="Arial"/>
                <a:ea typeface="Arial"/>
                <a:cs typeface="Arial"/>
                <a:sym typeface="Arial"/>
              </a:endParaRPr>
            </a:p>
          </p:txBody>
        </p:sp>
        <p:sp>
          <p:nvSpPr>
            <p:cNvPr id="490" name="Google Shape;490;p46"/>
            <p:cNvSpPr txBox="1"/>
            <p:nvPr/>
          </p:nvSpPr>
          <p:spPr>
            <a:xfrm>
              <a:off x="0" y="-9525"/>
              <a:ext cx="13454465" cy="694291"/>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Prasību izpilde</a:t>
              </a:r>
              <a:endParaRPr sz="1400" b="0" i="0" u="none" strike="noStrike" cap="none">
                <a:solidFill>
                  <a:srgbClr val="000000"/>
                </a:solidFill>
                <a:latin typeface="Arial"/>
                <a:ea typeface="Arial"/>
                <a:cs typeface="Arial"/>
                <a:sym typeface="Arial"/>
              </a:endParaRPr>
            </a:p>
          </p:txBody>
        </p:sp>
      </p:grpSp>
      <p:pic>
        <p:nvPicPr>
          <p:cNvPr id="491" name="Google Shape;491;p46"/>
          <p:cNvPicPr preferRelativeResize="0"/>
          <p:nvPr/>
        </p:nvPicPr>
        <p:blipFill rotWithShape="1">
          <a:blip r:embed="rId5">
            <a:alphaModFix amt="24000"/>
          </a:blip>
          <a:srcRect/>
          <a:stretch/>
        </p:blipFill>
        <p:spPr>
          <a:xfrm>
            <a:off x="8159411" y="2993687"/>
            <a:ext cx="2858277" cy="1554188"/>
          </a:xfrm>
          <a:prstGeom prst="rect">
            <a:avLst/>
          </a:prstGeom>
          <a:noFill/>
          <a:ln>
            <a:noFill/>
          </a:ln>
        </p:spPr>
      </p:pic>
      <p:sp>
        <p:nvSpPr>
          <p:cNvPr id="17" name="Google Shape;472;p45">
            <a:extLst>
              <a:ext uri="{FF2B5EF4-FFF2-40B4-BE49-F238E27FC236}">
                <a16:creationId xmlns:a16="http://schemas.microsoft.com/office/drawing/2014/main" id="{8DF99127-73C6-48DD-9D9F-F47DFD3CDEF9}"/>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datu</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bāzēs</a:t>
            </a:r>
            <a:r>
              <a:rPr lang="en-US" sz="1100" b="0" i="0" u="none" strike="noStrike" cap="none" dirty="0">
                <a:solidFill>
                  <a:srgbClr val="3E3E3D"/>
                </a:solidFill>
                <a:latin typeface="Montserrat"/>
                <a:ea typeface="Montserrat"/>
                <a:cs typeface="Montserrat"/>
                <a:sym typeface="Montserrat"/>
              </a:rPr>
              <a:t> </a:t>
            </a:r>
            <a:endParaRPr lang="en-US" sz="1800" b="0" i="0" u="none" strike="noStrike" cap="none" dirty="0">
              <a:solidFill>
                <a:schemeClr val="dk1"/>
              </a:solidFill>
              <a:latin typeface="Calibri"/>
              <a:ea typeface="Calibri"/>
              <a:cs typeface="Calibri"/>
              <a:sym typeface="Calibri"/>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0"/>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sp>
        <p:nvSpPr>
          <p:cNvPr id="159" name="Google Shape;159;p20"/>
          <p:cNvSpPr txBox="1"/>
          <p:nvPr/>
        </p:nvSpPr>
        <p:spPr>
          <a:xfrm>
            <a:off x="775493" y="1491959"/>
            <a:ext cx="2830833"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FBFBF"/>
                </a:solidFill>
                <a:latin typeface="Montserrat SemiBold"/>
                <a:ea typeface="Montserrat SemiBold"/>
                <a:cs typeface="Montserrat SemiBold"/>
                <a:sym typeface="Montserrat SemiBold"/>
              </a:rPr>
              <a:t>IEVADS</a:t>
            </a:r>
            <a:endParaRPr sz="1400" b="0" i="0" u="none" strike="noStrike" cap="none">
              <a:solidFill>
                <a:srgbClr val="000000"/>
              </a:solidFill>
              <a:latin typeface="Arial"/>
              <a:ea typeface="Arial"/>
              <a:cs typeface="Arial"/>
              <a:sym typeface="Arial"/>
            </a:endParaRPr>
          </a:p>
        </p:txBody>
      </p:sp>
      <p:cxnSp>
        <p:nvCxnSpPr>
          <p:cNvPr id="160" name="Google Shape;160;p20"/>
          <p:cNvCxnSpPr/>
          <p:nvPr/>
        </p:nvCxnSpPr>
        <p:spPr>
          <a:xfrm>
            <a:off x="5099050" y="2552885"/>
            <a:ext cx="5350502" cy="0"/>
          </a:xfrm>
          <a:prstGeom prst="straightConnector1">
            <a:avLst/>
          </a:prstGeom>
          <a:noFill/>
          <a:ln w="9525" cap="rnd" cmpd="sng">
            <a:solidFill>
              <a:srgbClr val="000000"/>
            </a:solidFill>
            <a:prstDash val="solid"/>
            <a:round/>
            <a:headEnd type="none" w="sm" len="sm"/>
            <a:tailEnd type="none" w="sm" len="sm"/>
          </a:ln>
        </p:spPr>
      </p:cxnSp>
      <p:sp>
        <p:nvSpPr>
          <p:cNvPr id="161" name="Google Shape;161;p20"/>
          <p:cNvSpPr txBox="1"/>
          <p:nvPr/>
        </p:nvSpPr>
        <p:spPr>
          <a:xfrm>
            <a:off x="5099051" y="1491959"/>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1</a:t>
            </a:r>
            <a:endParaRPr sz="1400" b="0" i="0" u="none" strike="noStrike" cap="none">
              <a:solidFill>
                <a:srgbClr val="000000"/>
              </a:solidFill>
              <a:latin typeface="Arial"/>
              <a:ea typeface="Arial"/>
              <a:cs typeface="Arial"/>
              <a:sym typeface="Arial"/>
            </a:endParaRPr>
          </a:p>
        </p:txBody>
      </p:sp>
      <p:sp>
        <p:nvSpPr>
          <p:cNvPr id="162" name="Google Shape;162;p20"/>
          <p:cNvSpPr txBox="1"/>
          <p:nvPr/>
        </p:nvSpPr>
        <p:spPr>
          <a:xfrm>
            <a:off x="6096000" y="1631658"/>
            <a:ext cx="2974975" cy="256480"/>
          </a:xfrm>
          <a:prstGeom prst="rect">
            <a:avLst/>
          </a:prstGeom>
          <a:noFill/>
          <a:ln>
            <a:noFill/>
          </a:ln>
        </p:spPr>
        <p:txBody>
          <a:bodyPr spcFirstLastPara="1" wrap="square" lIns="0" tIns="0" rIns="0" bIns="0" anchor="t" anchorCtr="0">
            <a:spAutoFit/>
          </a:bodyPr>
          <a:lstStyle/>
          <a:p>
            <a:pPr marL="0" marR="0" lvl="0" indent="0" algn="l" rtl="0">
              <a:lnSpc>
                <a:spcPct val="117647"/>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SVEICAM TEVI!</a:t>
            </a:r>
            <a:endParaRPr sz="1400" b="0" i="0" u="none" strike="noStrike" cap="none">
              <a:solidFill>
                <a:srgbClr val="000000"/>
              </a:solidFill>
              <a:latin typeface="Arial"/>
              <a:ea typeface="Arial"/>
              <a:cs typeface="Arial"/>
              <a:sym typeface="Arial"/>
            </a:endParaRPr>
          </a:p>
        </p:txBody>
      </p:sp>
      <p:sp>
        <p:nvSpPr>
          <p:cNvPr id="163" name="Google Shape;163;p20"/>
          <p:cNvSpPr txBox="1"/>
          <p:nvPr/>
        </p:nvSpPr>
        <p:spPr>
          <a:xfrm>
            <a:off x="5099051" y="2951419"/>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2</a:t>
            </a:r>
            <a:endParaRPr sz="1400" b="0" i="0" u="none" strike="noStrike" cap="none">
              <a:solidFill>
                <a:srgbClr val="000000"/>
              </a:solidFill>
              <a:latin typeface="Arial"/>
              <a:ea typeface="Arial"/>
              <a:cs typeface="Arial"/>
              <a:sym typeface="Arial"/>
            </a:endParaRPr>
          </a:p>
        </p:txBody>
      </p:sp>
      <p:sp>
        <p:nvSpPr>
          <p:cNvPr id="164" name="Google Shape;164;p20"/>
          <p:cNvSpPr txBox="1"/>
          <p:nvPr/>
        </p:nvSpPr>
        <p:spPr>
          <a:xfrm>
            <a:off x="6096000" y="3091119"/>
            <a:ext cx="2974975" cy="256480"/>
          </a:xfrm>
          <a:prstGeom prst="rect">
            <a:avLst/>
          </a:prstGeom>
          <a:noFill/>
          <a:ln>
            <a:noFill/>
          </a:ln>
        </p:spPr>
        <p:txBody>
          <a:bodyPr spcFirstLastPara="1" wrap="square" lIns="0" tIns="0" rIns="0" bIns="0" anchor="t" anchorCtr="0">
            <a:spAutoFit/>
          </a:bodyPr>
          <a:lstStyle/>
          <a:p>
            <a:pPr marL="0" marR="0" lvl="0" indent="0" algn="l" rtl="0">
              <a:lnSpc>
                <a:spcPct val="117647"/>
              </a:lnSpc>
              <a:spcBef>
                <a:spcPts val="0"/>
              </a:spcBef>
              <a:spcAft>
                <a:spcPts val="0"/>
              </a:spcAft>
              <a:buClr>
                <a:srgbClr val="000000"/>
              </a:buClr>
              <a:buSzPts val="1700"/>
              <a:buFont typeface="Arial"/>
              <a:buNone/>
            </a:pPr>
            <a:r>
              <a:rPr lang="en-US" sz="1700" b="1" i="0" u="none" strike="noStrike" cap="none">
                <a:solidFill>
                  <a:srgbClr val="3E3E3D"/>
                </a:solidFill>
                <a:latin typeface="Montserrat"/>
                <a:ea typeface="Montserrat"/>
                <a:cs typeface="Montserrat"/>
                <a:sym typeface="Montserrat"/>
              </a:rPr>
              <a:t>VUMC </a:t>
            </a:r>
            <a:r>
              <a:rPr lang="en-US" sz="1700" b="0" i="0" u="none" strike="noStrike" cap="none">
                <a:solidFill>
                  <a:srgbClr val="3E3E3D"/>
                </a:solidFill>
                <a:latin typeface="Montserrat"/>
                <a:ea typeface="Montserrat"/>
                <a:cs typeface="Montserrat"/>
                <a:sym typeface="Montserrat"/>
              </a:rPr>
              <a:t>PRIEKŠROCĪBAS</a:t>
            </a:r>
            <a:endParaRPr sz="1400" b="0" i="0" u="none" strike="noStrike" cap="none">
              <a:solidFill>
                <a:srgbClr val="000000"/>
              </a:solidFill>
              <a:latin typeface="Arial"/>
              <a:ea typeface="Arial"/>
              <a:cs typeface="Arial"/>
              <a:sym typeface="Arial"/>
            </a:endParaRPr>
          </a:p>
        </p:txBody>
      </p:sp>
      <p:sp>
        <p:nvSpPr>
          <p:cNvPr id="165" name="Google Shape;165;p20"/>
          <p:cNvSpPr txBox="1"/>
          <p:nvPr/>
        </p:nvSpPr>
        <p:spPr>
          <a:xfrm>
            <a:off x="5099051" y="4361669"/>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3</a:t>
            </a:r>
            <a:endParaRPr sz="1400" b="0" i="0" u="none" strike="noStrike" cap="none">
              <a:solidFill>
                <a:srgbClr val="000000"/>
              </a:solidFill>
              <a:latin typeface="Arial"/>
              <a:ea typeface="Arial"/>
              <a:cs typeface="Arial"/>
              <a:sym typeface="Arial"/>
            </a:endParaRPr>
          </a:p>
        </p:txBody>
      </p:sp>
      <p:sp>
        <p:nvSpPr>
          <p:cNvPr id="166" name="Google Shape;166;p20"/>
          <p:cNvSpPr txBox="1"/>
          <p:nvPr/>
        </p:nvSpPr>
        <p:spPr>
          <a:xfrm>
            <a:off x="6096000" y="4526769"/>
            <a:ext cx="2974975" cy="512961"/>
          </a:xfrm>
          <a:prstGeom prst="rect">
            <a:avLst/>
          </a:prstGeom>
          <a:noFill/>
          <a:ln>
            <a:noFill/>
          </a:ln>
        </p:spPr>
        <p:txBody>
          <a:bodyPr spcFirstLastPara="1" wrap="square" lIns="0" tIns="0" rIns="0" bIns="0" anchor="t" anchorCtr="0">
            <a:spAutoFit/>
          </a:bodyPr>
          <a:lstStyle/>
          <a:p>
            <a:pPr marL="0" marR="0" lvl="0" indent="0" algn="l" rtl="0">
              <a:lnSpc>
                <a:spcPct val="117588"/>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SATIEC PASNIEDZĒJU KOMANDU</a:t>
            </a:r>
            <a:endParaRPr sz="1400" b="0" i="0" u="none" strike="noStrike" cap="none">
              <a:solidFill>
                <a:srgbClr val="000000"/>
              </a:solidFill>
              <a:latin typeface="Arial"/>
              <a:ea typeface="Arial"/>
              <a:cs typeface="Arial"/>
              <a:sym typeface="Arial"/>
            </a:endParaRPr>
          </a:p>
        </p:txBody>
      </p:sp>
      <p:cxnSp>
        <p:nvCxnSpPr>
          <p:cNvPr id="167" name="Google Shape;167;p20"/>
          <p:cNvCxnSpPr/>
          <p:nvPr/>
        </p:nvCxnSpPr>
        <p:spPr>
          <a:xfrm>
            <a:off x="5099050" y="3938529"/>
            <a:ext cx="5350502" cy="0"/>
          </a:xfrm>
          <a:prstGeom prst="straightConnector1">
            <a:avLst/>
          </a:prstGeom>
          <a:noFill/>
          <a:ln w="9525" cap="rnd" cmpd="sng">
            <a:solidFill>
              <a:srgbClr val="000000"/>
            </a:solidFill>
            <a:prstDash val="solid"/>
            <a:round/>
            <a:headEnd type="none" w="sm" len="sm"/>
            <a:tailEnd type="none" w="sm" len="sm"/>
          </a:ln>
        </p:spPr>
      </p:cxnSp>
      <p:sp>
        <p:nvSpPr>
          <p:cNvPr id="13" name="Google Shape;127;p18">
            <a:extLst>
              <a:ext uri="{FF2B5EF4-FFF2-40B4-BE49-F238E27FC236}">
                <a16:creationId xmlns:a16="http://schemas.microsoft.com/office/drawing/2014/main" id="{FF627AF7-D533-4E07-8D8C-3A1721D468C7}"/>
              </a:ext>
            </a:extLst>
          </p:cNvPr>
          <p:cNvSpPr txBox="1"/>
          <p:nvPr/>
        </p:nvSpPr>
        <p:spPr>
          <a:xfrm>
            <a:off x="8366794" y="1067067"/>
            <a:ext cx="3464123" cy="460382"/>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lv-LV" sz="1100" b="0" i="0" u="none" strike="noStrike" cap="none" dirty="0">
                <a:solidFill>
                  <a:srgbClr val="3E3E3D"/>
                </a:solidFill>
                <a:latin typeface="Montserrat"/>
                <a:ea typeface="Montserrat"/>
                <a:cs typeface="Montserrat"/>
                <a:sym typeface="Montserrat"/>
              </a:rPr>
              <a:t>datu bāzēs</a:t>
            </a:r>
            <a:endParaRPr sz="1100" b="0" i="0" u="none" strike="noStrike" cap="none" dirty="0">
              <a:solidFill>
                <a:srgbClr val="3E3E3D"/>
              </a:solidFill>
              <a:latin typeface="Montserrat"/>
              <a:ea typeface="Montserrat"/>
              <a:cs typeface="Montserrat"/>
              <a:sym typeface="Montserrat"/>
            </a:endParaRPr>
          </a:p>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a:solidFill>
                  <a:srgbClr val="3E3E3D"/>
                </a:solidFill>
                <a:latin typeface="Montserrat"/>
                <a:ea typeface="Montserrat"/>
                <a:cs typeface="Montserrat"/>
                <a:sym typeface="Montserrat"/>
              </a:rPr>
              <a:t>202</a:t>
            </a:r>
            <a:r>
              <a:rPr lang="lv-LV" sz="11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47"/>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pic>
        <p:nvPicPr>
          <p:cNvPr id="498" name="Google Shape;498;p47"/>
          <p:cNvPicPr preferRelativeResize="0"/>
          <p:nvPr/>
        </p:nvPicPr>
        <p:blipFill rotWithShape="1">
          <a:blip r:embed="rId4">
            <a:alphaModFix/>
          </a:blip>
          <a:srcRect/>
          <a:stretch/>
        </p:blipFill>
        <p:spPr>
          <a:xfrm>
            <a:off x="1626581" y="1427324"/>
            <a:ext cx="312911" cy="241226"/>
          </a:xfrm>
          <a:prstGeom prst="rect">
            <a:avLst/>
          </a:prstGeom>
          <a:noFill/>
          <a:ln>
            <a:noFill/>
          </a:ln>
        </p:spPr>
      </p:pic>
      <p:grpSp>
        <p:nvGrpSpPr>
          <p:cNvPr id="499" name="Google Shape;499;p47"/>
          <p:cNvGrpSpPr/>
          <p:nvPr/>
        </p:nvGrpSpPr>
        <p:grpSpPr>
          <a:xfrm>
            <a:off x="2406379" y="1422561"/>
            <a:ext cx="5303349" cy="1842119"/>
            <a:chOff x="0" y="-9525"/>
            <a:chExt cx="10606698" cy="3684238"/>
          </a:xfrm>
        </p:grpSpPr>
        <p:sp>
          <p:nvSpPr>
            <p:cNvPr id="500" name="Google Shape;500;p47"/>
            <p:cNvSpPr txBox="1"/>
            <p:nvPr/>
          </p:nvSpPr>
          <p:spPr>
            <a:xfrm>
              <a:off x="0" y="1021293"/>
              <a:ext cx="10606698" cy="2653420"/>
            </a:xfrm>
            <a:prstGeom prst="rect">
              <a:avLst/>
            </a:prstGeom>
            <a:noFill/>
            <a:ln>
              <a:noFill/>
            </a:ln>
          </p:spPr>
          <p:txBody>
            <a:bodyPr spcFirstLastPara="1" wrap="square" lIns="0" tIns="0" rIns="0" bIns="0" anchor="t" anchorCtr="0">
              <a:spAutoFit/>
            </a:bodyPr>
            <a:lstStyle/>
            <a:p>
              <a:pPr marL="0" marR="0" lvl="0" indent="0" algn="l" rtl="0">
                <a:lnSpc>
                  <a:spcPct val="136866"/>
                </a:lnSpc>
                <a:spcBef>
                  <a:spcPts val="0"/>
                </a:spcBef>
                <a:spcAft>
                  <a:spcPts val="0"/>
                </a:spcAft>
                <a:buClr>
                  <a:srgbClr val="000000"/>
                </a:buClr>
                <a:buSzPts val="1500"/>
                <a:buFont typeface="Arial"/>
                <a:buNone/>
              </a:pPr>
              <a:r>
                <a:rPr lang="en-US" sz="1500" b="0" i="0" u="none" strike="noStrike" cap="none">
                  <a:solidFill>
                    <a:srgbClr val="3E3E3D"/>
                  </a:solidFill>
                  <a:latin typeface="Montserrat"/>
                  <a:ea typeface="Montserrat"/>
                  <a:cs typeface="Montserrat"/>
                  <a:sym typeface="Montserrat"/>
                </a:rPr>
                <a:t>Ievērot savstarpējo attiecību kultūru, ar cieņu izturēties pret LU VUMC darbiniekiem, pasniedzējiem un visiem programmas dalībniekiem, LU personālu.</a:t>
              </a:r>
              <a:endParaRPr sz="1400" b="0" i="0" u="none" strike="noStrike" cap="none">
                <a:solidFill>
                  <a:srgbClr val="000000"/>
                </a:solidFill>
                <a:latin typeface="Arial"/>
                <a:ea typeface="Arial"/>
                <a:cs typeface="Arial"/>
                <a:sym typeface="Arial"/>
              </a:endParaRPr>
            </a:p>
            <a:p>
              <a:pPr marL="0" marR="0" lvl="0" indent="0" algn="l" rtl="0">
                <a:lnSpc>
                  <a:spcPct val="136866"/>
                </a:lnSpc>
                <a:spcBef>
                  <a:spcPts val="0"/>
                </a:spcBef>
                <a:spcAft>
                  <a:spcPts val="0"/>
                </a:spcAft>
                <a:buClr>
                  <a:srgbClr val="000000"/>
                </a:buClr>
                <a:buSzPts val="1500"/>
                <a:buFont typeface="Arial"/>
                <a:buNone/>
              </a:pPr>
              <a:endParaRPr sz="1500" b="0" i="0" u="none" strike="noStrike" cap="none">
                <a:solidFill>
                  <a:srgbClr val="3E3E3D"/>
                </a:solidFill>
                <a:latin typeface="Montserrat"/>
                <a:ea typeface="Montserrat"/>
                <a:cs typeface="Montserrat"/>
                <a:sym typeface="Montserrat"/>
              </a:endParaRPr>
            </a:p>
            <a:p>
              <a:pPr marL="0" marR="0" lvl="0" indent="0" algn="l" rtl="0">
                <a:lnSpc>
                  <a:spcPct val="136866"/>
                </a:lnSpc>
                <a:spcBef>
                  <a:spcPts val="0"/>
                </a:spcBef>
                <a:spcAft>
                  <a:spcPts val="0"/>
                </a:spcAft>
                <a:buClr>
                  <a:srgbClr val="000000"/>
                </a:buClr>
                <a:buSzPts val="1500"/>
                <a:buFont typeface="Arial"/>
                <a:buNone/>
              </a:pPr>
              <a:endParaRPr sz="1500" b="0" i="0" u="none" strike="noStrike" cap="none">
                <a:solidFill>
                  <a:srgbClr val="3E3E3D"/>
                </a:solidFill>
                <a:latin typeface="Montserrat"/>
                <a:ea typeface="Montserrat"/>
                <a:cs typeface="Montserrat"/>
                <a:sym typeface="Montserrat"/>
              </a:endParaRPr>
            </a:p>
          </p:txBody>
        </p:sp>
        <p:sp>
          <p:nvSpPr>
            <p:cNvPr id="501" name="Google Shape;501;p47"/>
            <p:cNvSpPr txBox="1"/>
            <p:nvPr/>
          </p:nvSpPr>
          <p:spPr>
            <a:xfrm>
              <a:off x="0" y="-9525"/>
              <a:ext cx="10606698" cy="694292"/>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Cieņpilna attieksme</a:t>
              </a:r>
              <a:endParaRPr sz="1400" b="0" i="0" u="none" strike="noStrike" cap="none">
                <a:solidFill>
                  <a:srgbClr val="000000"/>
                </a:solidFill>
                <a:latin typeface="Arial"/>
                <a:ea typeface="Arial"/>
                <a:cs typeface="Arial"/>
                <a:sym typeface="Arial"/>
              </a:endParaRPr>
            </a:p>
          </p:txBody>
        </p:sp>
      </p:grpSp>
      <p:pic>
        <p:nvPicPr>
          <p:cNvPr id="502" name="Google Shape;502;p47"/>
          <p:cNvPicPr preferRelativeResize="0"/>
          <p:nvPr/>
        </p:nvPicPr>
        <p:blipFill rotWithShape="1">
          <a:blip r:embed="rId4">
            <a:alphaModFix/>
          </a:blip>
          <a:srcRect/>
          <a:stretch/>
        </p:blipFill>
        <p:spPr>
          <a:xfrm>
            <a:off x="1626581" y="3321396"/>
            <a:ext cx="312911" cy="241226"/>
          </a:xfrm>
          <a:prstGeom prst="rect">
            <a:avLst/>
          </a:prstGeom>
          <a:noFill/>
          <a:ln>
            <a:noFill/>
          </a:ln>
        </p:spPr>
      </p:pic>
      <p:grpSp>
        <p:nvGrpSpPr>
          <p:cNvPr id="503" name="Google Shape;503;p47"/>
          <p:cNvGrpSpPr/>
          <p:nvPr/>
        </p:nvGrpSpPr>
        <p:grpSpPr>
          <a:xfrm>
            <a:off x="2406379" y="3259447"/>
            <a:ext cx="4248150" cy="1034205"/>
            <a:chOff x="0" y="-9525"/>
            <a:chExt cx="8496300" cy="2068408"/>
          </a:xfrm>
        </p:grpSpPr>
        <p:sp>
          <p:nvSpPr>
            <p:cNvPr id="504" name="Google Shape;504;p47"/>
            <p:cNvSpPr txBox="1"/>
            <p:nvPr/>
          </p:nvSpPr>
          <p:spPr>
            <a:xfrm>
              <a:off x="0" y="1021292"/>
              <a:ext cx="8496300" cy="1037591"/>
            </a:xfrm>
            <a:prstGeom prst="rect">
              <a:avLst/>
            </a:prstGeom>
            <a:noFill/>
            <a:ln>
              <a:noFill/>
            </a:ln>
          </p:spPr>
          <p:txBody>
            <a:bodyPr spcFirstLastPara="1" wrap="square" lIns="0" tIns="0" rIns="0" bIns="0" anchor="t" anchorCtr="0">
              <a:spAutoFit/>
            </a:bodyPr>
            <a:lstStyle/>
            <a:p>
              <a:pPr marL="0" marR="0" lvl="0" indent="0" algn="l" rtl="0">
                <a:lnSpc>
                  <a:spcPct val="136866"/>
                </a:lnSpc>
                <a:spcBef>
                  <a:spcPts val="0"/>
                </a:spcBef>
                <a:spcAft>
                  <a:spcPts val="0"/>
                </a:spcAft>
                <a:buClr>
                  <a:srgbClr val="000000"/>
                </a:buClr>
                <a:buSzPts val="1500"/>
                <a:buFont typeface="Arial"/>
                <a:buNone/>
              </a:pPr>
              <a:r>
                <a:rPr lang="en-US" sz="1500" b="0" i="0" u="none" strike="noStrike" cap="none">
                  <a:solidFill>
                    <a:srgbClr val="B75F28"/>
                  </a:solidFill>
                  <a:latin typeface="Montserrat"/>
                  <a:ea typeface="Montserrat"/>
                  <a:cs typeface="Montserrat"/>
                  <a:sym typeface="Montserrat"/>
                </a:rPr>
                <a:t>Pildīt ar Latvijas Universitāti noslēgtā līguma saistības.</a:t>
              </a:r>
              <a:endParaRPr sz="1400" b="0" i="0" u="none" strike="noStrike" cap="none">
                <a:solidFill>
                  <a:srgbClr val="000000"/>
                </a:solidFill>
                <a:latin typeface="Arial"/>
                <a:ea typeface="Arial"/>
                <a:cs typeface="Arial"/>
                <a:sym typeface="Arial"/>
              </a:endParaRPr>
            </a:p>
          </p:txBody>
        </p:sp>
        <p:sp>
          <p:nvSpPr>
            <p:cNvPr id="505" name="Google Shape;505;p47"/>
            <p:cNvSpPr txBox="1"/>
            <p:nvPr/>
          </p:nvSpPr>
          <p:spPr>
            <a:xfrm>
              <a:off x="0" y="-9525"/>
              <a:ext cx="8496300" cy="694291"/>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Līguma nosacījumi</a:t>
              </a:r>
              <a:endParaRPr sz="1400" b="0" i="0" u="none" strike="noStrike" cap="none">
                <a:solidFill>
                  <a:srgbClr val="000000"/>
                </a:solidFill>
                <a:latin typeface="Arial"/>
                <a:ea typeface="Arial"/>
                <a:cs typeface="Arial"/>
                <a:sym typeface="Arial"/>
              </a:endParaRPr>
            </a:p>
          </p:txBody>
        </p:sp>
      </p:grpSp>
      <p:pic>
        <p:nvPicPr>
          <p:cNvPr id="506" name="Google Shape;506;p47"/>
          <p:cNvPicPr preferRelativeResize="0"/>
          <p:nvPr/>
        </p:nvPicPr>
        <p:blipFill rotWithShape="1">
          <a:blip r:embed="rId4">
            <a:alphaModFix/>
          </a:blip>
          <a:srcRect/>
          <a:stretch/>
        </p:blipFill>
        <p:spPr>
          <a:xfrm>
            <a:off x="1626581" y="5215469"/>
            <a:ext cx="312911" cy="241226"/>
          </a:xfrm>
          <a:prstGeom prst="rect">
            <a:avLst/>
          </a:prstGeom>
          <a:noFill/>
          <a:ln>
            <a:noFill/>
          </a:ln>
        </p:spPr>
      </p:pic>
      <p:grpSp>
        <p:nvGrpSpPr>
          <p:cNvPr id="507" name="Google Shape;507;p47"/>
          <p:cNvGrpSpPr/>
          <p:nvPr/>
        </p:nvGrpSpPr>
        <p:grpSpPr>
          <a:xfrm>
            <a:off x="2406379" y="5153520"/>
            <a:ext cx="5099937" cy="1303510"/>
            <a:chOff x="0" y="-9525"/>
            <a:chExt cx="10199875" cy="2607018"/>
          </a:xfrm>
        </p:grpSpPr>
        <p:sp>
          <p:nvSpPr>
            <p:cNvPr id="508" name="Google Shape;508;p47"/>
            <p:cNvSpPr txBox="1"/>
            <p:nvPr/>
          </p:nvSpPr>
          <p:spPr>
            <a:xfrm>
              <a:off x="0" y="1021292"/>
              <a:ext cx="10199875" cy="1576201"/>
            </a:xfrm>
            <a:prstGeom prst="rect">
              <a:avLst/>
            </a:prstGeom>
            <a:noFill/>
            <a:ln>
              <a:noFill/>
            </a:ln>
          </p:spPr>
          <p:txBody>
            <a:bodyPr spcFirstLastPara="1" wrap="square" lIns="0" tIns="0" rIns="0" bIns="0" anchor="t" anchorCtr="0">
              <a:spAutoFit/>
            </a:bodyPr>
            <a:lstStyle/>
            <a:p>
              <a:pPr marL="0" marR="0" lvl="0" indent="0" algn="l" rtl="0">
                <a:lnSpc>
                  <a:spcPct val="136866"/>
                </a:lnSpc>
                <a:spcBef>
                  <a:spcPts val="0"/>
                </a:spcBef>
                <a:spcAft>
                  <a:spcPts val="0"/>
                </a:spcAft>
                <a:buClr>
                  <a:srgbClr val="000000"/>
                </a:buClr>
                <a:buSzPts val="1500"/>
                <a:buFont typeface="Arial"/>
                <a:buNone/>
              </a:pPr>
              <a:r>
                <a:rPr lang="en-US" sz="1500" b="0" i="0" u="none" strike="noStrike" cap="none">
                  <a:solidFill>
                    <a:srgbClr val="3E3E3D"/>
                  </a:solidFill>
                  <a:latin typeface="Montserrat"/>
                  <a:ea typeface="Montserrat"/>
                  <a:cs typeface="Montserrat"/>
                  <a:sym typeface="Montserrat"/>
                </a:rPr>
                <a:t>Nodarbības laikā ievērot docētāja prasības, netraucēt nodarbības norisi.</a:t>
              </a:r>
              <a:endParaRPr sz="1400" b="0" i="0" u="none" strike="noStrike" cap="none">
                <a:solidFill>
                  <a:srgbClr val="000000"/>
                </a:solidFill>
                <a:latin typeface="Arial"/>
                <a:ea typeface="Arial"/>
                <a:cs typeface="Arial"/>
                <a:sym typeface="Arial"/>
              </a:endParaRPr>
            </a:p>
            <a:p>
              <a:pPr marL="0" marR="0" lvl="0" indent="0" algn="l" rtl="0">
                <a:lnSpc>
                  <a:spcPct val="136866"/>
                </a:lnSpc>
                <a:spcBef>
                  <a:spcPts val="0"/>
                </a:spcBef>
                <a:spcAft>
                  <a:spcPts val="0"/>
                </a:spcAft>
                <a:buClr>
                  <a:srgbClr val="000000"/>
                </a:buClr>
                <a:buSzPts val="1500"/>
                <a:buFont typeface="Arial"/>
                <a:buNone/>
              </a:pPr>
              <a:endParaRPr sz="1500" b="0" i="0" u="none" strike="noStrike" cap="none">
                <a:solidFill>
                  <a:srgbClr val="3E3E3D"/>
                </a:solidFill>
                <a:latin typeface="Montserrat"/>
                <a:ea typeface="Montserrat"/>
                <a:cs typeface="Montserrat"/>
                <a:sym typeface="Montserrat"/>
              </a:endParaRPr>
            </a:p>
          </p:txBody>
        </p:sp>
        <p:sp>
          <p:nvSpPr>
            <p:cNvPr id="509" name="Google Shape;509;p47"/>
            <p:cNvSpPr txBox="1"/>
            <p:nvPr/>
          </p:nvSpPr>
          <p:spPr>
            <a:xfrm>
              <a:off x="0" y="-9525"/>
              <a:ext cx="10199875" cy="694291"/>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Dalība nodarbībās </a:t>
              </a:r>
              <a:endParaRPr sz="1400" b="0" i="0" u="none" strike="noStrike" cap="none">
                <a:solidFill>
                  <a:srgbClr val="000000"/>
                </a:solidFill>
                <a:latin typeface="Arial"/>
                <a:ea typeface="Arial"/>
                <a:cs typeface="Arial"/>
                <a:sym typeface="Arial"/>
              </a:endParaRPr>
            </a:p>
          </p:txBody>
        </p:sp>
      </p:grpSp>
      <p:pic>
        <p:nvPicPr>
          <p:cNvPr id="510" name="Google Shape;510;p47"/>
          <p:cNvPicPr preferRelativeResize="0"/>
          <p:nvPr/>
        </p:nvPicPr>
        <p:blipFill rotWithShape="1">
          <a:blip r:embed="rId5">
            <a:alphaModFix amt="24000"/>
          </a:blip>
          <a:srcRect/>
          <a:stretch/>
        </p:blipFill>
        <p:spPr>
          <a:xfrm>
            <a:off x="8159411" y="2993687"/>
            <a:ext cx="2858277" cy="1554188"/>
          </a:xfrm>
          <a:prstGeom prst="rect">
            <a:avLst/>
          </a:prstGeom>
          <a:noFill/>
          <a:ln>
            <a:noFill/>
          </a:ln>
        </p:spPr>
      </p:pic>
      <p:sp>
        <p:nvSpPr>
          <p:cNvPr id="17" name="Google Shape;472;p45">
            <a:extLst>
              <a:ext uri="{FF2B5EF4-FFF2-40B4-BE49-F238E27FC236}">
                <a16:creationId xmlns:a16="http://schemas.microsoft.com/office/drawing/2014/main" id="{9A63142C-9D8A-4DCF-A3D3-52E1B6F01ED6}"/>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datu</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bāzēs</a:t>
            </a:r>
            <a:r>
              <a:rPr lang="en-US" sz="1100" b="0" i="0" u="none" strike="noStrike" cap="none" dirty="0">
                <a:solidFill>
                  <a:srgbClr val="3E3E3D"/>
                </a:solidFill>
                <a:latin typeface="Montserrat"/>
                <a:ea typeface="Montserrat"/>
                <a:cs typeface="Montserrat"/>
                <a:sym typeface="Montserrat"/>
              </a:rPr>
              <a:t> </a:t>
            </a:r>
            <a:endParaRPr lang="en-US" sz="1800" b="0" i="0" u="none" strike="noStrike" cap="none" dirty="0">
              <a:solidFill>
                <a:schemeClr val="dk1"/>
              </a:solidFill>
              <a:latin typeface="Calibri"/>
              <a:ea typeface="Calibri"/>
              <a:cs typeface="Calibri"/>
              <a:sym typeface="Calibri"/>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8"/>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pic>
        <p:nvPicPr>
          <p:cNvPr id="517" name="Google Shape;517;p48"/>
          <p:cNvPicPr preferRelativeResize="0"/>
          <p:nvPr/>
        </p:nvPicPr>
        <p:blipFill rotWithShape="1">
          <a:blip r:embed="rId4">
            <a:alphaModFix/>
          </a:blip>
          <a:srcRect/>
          <a:stretch/>
        </p:blipFill>
        <p:spPr>
          <a:xfrm>
            <a:off x="1626581" y="1427324"/>
            <a:ext cx="312911" cy="241226"/>
          </a:xfrm>
          <a:prstGeom prst="rect">
            <a:avLst/>
          </a:prstGeom>
          <a:noFill/>
          <a:ln>
            <a:noFill/>
          </a:ln>
        </p:spPr>
      </p:pic>
      <p:grpSp>
        <p:nvGrpSpPr>
          <p:cNvPr id="518" name="Google Shape;518;p48"/>
          <p:cNvGrpSpPr/>
          <p:nvPr/>
        </p:nvGrpSpPr>
        <p:grpSpPr>
          <a:xfrm>
            <a:off x="2406379" y="1422561"/>
            <a:ext cx="5303349" cy="1842119"/>
            <a:chOff x="0" y="-9525"/>
            <a:chExt cx="10606698" cy="3684238"/>
          </a:xfrm>
        </p:grpSpPr>
        <p:sp>
          <p:nvSpPr>
            <p:cNvPr id="519" name="Google Shape;519;p48"/>
            <p:cNvSpPr txBox="1"/>
            <p:nvPr/>
          </p:nvSpPr>
          <p:spPr>
            <a:xfrm>
              <a:off x="0" y="1021293"/>
              <a:ext cx="10606698" cy="2653420"/>
            </a:xfrm>
            <a:prstGeom prst="rect">
              <a:avLst/>
            </a:prstGeom>
            <a:noFill/>
            <a:ln>
              <a:noFill/>
            </a:ln>
          </p:spPr>
          <p:txBody>
            <a:bodyPr spcFirstLastPara="1" wrap="square" lIns="0" tIns="0" rIns="0" bIns="0" anchor="t" anchorCtr="0">
              <a:spAutoFit/>
            </a:bodyPr>
            <a:lstStyle/>
            <a:p>
              <a:pPr marL="0" marR="0" lvl="0" indent="0" algn="l" rtl="0">
                <a:lnSpc>
                  <a:spcPct val="136866"/>
                </a:lnSpc>
                <a:spcBef>
                  <a:spcPts val="0"/>
                </a:spcBef>
                <a:spcAft>
                  <a:spcPts val="0"/>
                </a:spcAft>
                <a:buClr>
                  <a:srgbClr val="000000"/>
                </a:buClr>
                <a:buSzPts val="1500"/>
                <a:buFont typeface="Arial"/>
                <a:buNone/>
              </a:pPr>
              <a:r>
                <a:rPr lang="en-US" sz="1500" b="0" i="0" u="none" strike="noStrike" cap="none">
                  <a:solidFill>
                    <a:srgbClr val="3E3E3D"/>
                  </a:solidFill>
                  <a:latin typeface="Montserrat"/>
                  <a:ea typeface="Montserrat"/>
                  <a:cs typeface="Montserrat"/>
                  <a:sym typeface="Montserrat"/>
                </a:rPr>
                <a:t>Ievērot Noteikumus par akadēmisko godīgumu LU, tajā skaitā nelietot pārbaudījumos neatļautus materiālus un palīglīdzekļus, nepieļaut plaģiātu mācību darbā.</a:t>
              </a:r>
              <a:endParaRPr sz="1400" b="0" i="0" u="none" strike="noStrike" cap="none">
                <a:solidFill>
                  <a:srgbClr val="000000"/>
                </a:solidFill>
                <a:latin typeface="Arial"/>
                <a:ea typeface="Arial"/>
                <a:cs typeface="Arial"/>
                <a:sym typeface="Arial"/>
              </a:endParaRPr>
            </a:p>
            <a:p>
              <a:pPr marL="0" marR="0" lvl="0" indent="0" algn="l" rtl="0">
                <a:lnSpc>
                  <a:spcPct val="136866"/>
                </a:lnSpc>
                <a:spcBef>
                  <a:spcPts val="0"/>
                </a:spcBef>
                <a:spcAft>
                  <a:spcPts val="0"/>
                </a:spcAft>
                <a:buClr>
                  <a:srgbClr val="000000"/>
                </a:buClr>
                <a:buSzPts val="1500"/>
                <a:buFont typeface="Arial"/>
                <a:buNone/>
              </a:pPr>
              <a:endParaRPr sz="1500" b="0" i="0" u="none" strike="noStrike" cap="none">
                <a:solidFill>
                  <a:srgbClr val="3E3E3D"/>
                </a:solidFill>
                <a:latin typeface="Montserrat"/>
                <a:ea typeface="Montserrat"/>
                <a:cs typeface="Montserrat"/>
                <a:sym typeface="Montserrat"/>
              </a:endParaRPr>
            </a:p>
            <a:p>
              <a:pPr marL="0" marR="0" lvl="0" indent="0" algn="l" rtl="0">
                <a:lnSpc>
                  <a:spcPct val="136866"/>
                </a:lnSpc>
                <a:spcBef>
                  <a:spcPts val="0"/>
                </a:spcBef>
                <a:spcAft>
                  <a:spcPts val="0"/>
                </a:spcAft>
                <a:buClr>
                  <a:srgbClr val="000000"/>
                </a:buClr>
                <a:buSzPts val="1500"/>
                <a:buFont typeface="Arial"/>
                <a:buNone/>
              </a:pPr>
              <a:endParaRPr sz="1500" b="0" i="0" u="none" strike="noStrike" cap="none">
                <a:solidFill>
                  <a:srgbClr val="3E3E3D"/>
                </a:solidFill>
                <a:latin typeface="Montserrat"/>
                <a:ea typeface="Montserrat"/>
                <a:cs typeface="Montserrat"/>
                <a:sym typeface="Montserrat"/>
              </a:endParaRPr>
            </a:p>
          </p:txBody>
        </p:sp>
        <p:sp>
          <p:nvSpPr>
            <p:cNvPr id="520" name="Google Shape;520;p48"/>
            <p:cNvSpPr txBox="1"/>
            <p:nvPr/>
          </p:nvSpPr>
          <p:spPr>
            <a:xfrm>
              <a:off x="0" y="-9525"/>
              <a:ext cx="10606698" cy="694292"/>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Nepieļaut plaģiātu</a:t>
              </a:r>
              <a:endParaRPr sz="1400" b="0" i="0" u="none" strike="noStrike" cap="none">
                <a:solidFill>
                  <a:srgbClr val="000000"/>
                </a:solidFill>
                <a:latin typeface="Arial"/>
                <a:ea typeface="Arial"/>
                <a:cs typeface="Arial"/>
                <a:sym typeface="Arial"/>
              </a:endParaRPr>
            </a:p>
          </p:txBody>
        </p:sp>
      </p:grpSp>
      <p:pic>
        <p:nvPicPr>
          <p:cNvPr id="521" name="Google Shape;521;p48"/>
          <p:cNvPicPr preferRelativeResize="0"/>
          <p:nvPr/>
        </p:nvPicPr>
        <p:blipFill rotWithShape="1">
          <a:blip r:embed="rId4">
            <a:alphaModFix/>
          </a:blip>
          <a:srcRect/>
          <a:stretch/>
        </p:blipFill>
        <p:spPr>
          <a:xfrm>
            <a:off x="1626581" y="3321396"/>
            <a:ext cx="312911" cy="241226"/>
          </a:xfrm>
          <a:prstGeom prst="rect">
            <a:avLst/>
          </a:prstGeom>
          <a:noFill/>
          <a:ln>
            <a:noFill/>
          </a:ln>
        </p:spPr>
      </p:pic>
      <p:sp>
        <p:nvSpPr>
          <p:cNvPr id="523" name="Google Shape;523;p48"/>
          <p:cNvSpPr txBox="1"/>
          <p:nvPr/>
        </p:nvSpPr>
        <p:spPr>
          <a:xfrm>
            <a:off x="2406379" y="4008364"/>
            <a:ext cx="4248150" cy="1243867"/>
          </a:xfrm>
          <a:prstGeom prst="rect">
            <a:avLst/>
          </a:prstGeom>
          <a:noFill/>
          <a:ln>
            <a:noFill/>
          </a:ln>
        </p:spPr>
        <p:txBody>
          <a:bodyPr spcFirstLastPara="1" wrap="square" lIns="0" tIns="0" rIns="0" bIns="0" anchor="t" anchorCtr="0">
            <a:spAutoFit/>
          </a:bodyPr>
          <a:lstStyle/>
          <a:p>
            <a:pPr marL="0" marR="0" lvl="0" indent="0" algn="l" rtl="0">
              <a:lnSpc>
                <a:spcPct val="136866"/>
              </a:lnSpc>
              <a:spcBef>
                <a:spcPts val="0"/>
              </a:spcBef>
              <a:spcAft>
                <a:spcPts val="0"/>
              </a:spcAft>
              <a:buClr>
                <a:srgbClr val="000000"/>
              </a:buClr>
              <a:buSzPts val="1500"/>
              <a:buFont typeface="Arial"/>
              <a:buNone/>
            </a:pPr>
            <a:r>
              <a:rPr lang="en-US" sz="1500" b="0" i="0" u="none" strike="noStrike" cap="none" dirty="0" err="1">
                <a:solidFill>
                  <a:srgbClr val="3E3E3D"/>
                </a:solidFill>
                <a:latin typeface="Montserrat"/>
                <a:ea typeface="Montserrat"/>
                <a:cs typeface="Montserrat"/>
                <a:sym typeface="Montserrat"/>
              </a:rPr>
              <a:t>Neatrasties</a:t>
            </a:r>
            <a:r>
              <a:rPr lang="en-US" sz="1500" b="0" i="0" u="none" strike="noStrike" cap="none" dirty="0">
                <a:solidFill>
                  <a:srgbClr val="3E3E3D"/>
                </a:solidFill>
                <a:latin typeface="Montserrat"/>
                <a:ea typeface="Montserrat"/>
                <a:cs typeface="Montserrat"/>
                <a:sym typeface="Montserrat"/>
              </a:rPr>
              <a:t> </a:t>
            </a:r>
            <a:r>
              <a:rPr lang="en-US" sz="1500" b="0" i="0" u="none" strike="noStrike" cap="none" dirty="0" err="1">
                <a:solidFill>
                  <a:srgbClr val="3E3E3D"/>
                </a:solidFill>
                <a:latin typeface="Montserrat"/>
                <a:ea typeface="Montserrat"/>
                <a:cs typeface="Montserrat"/>
                <a:sym typeface="Montserrat"/>
              </a:rPr>
              <a:t>nodarbībās</a:t>
            </a:r>
            <a:r>
              <a:rPr lang="en-US" sz="1500" b="0" i="0" u="none" strike="noStrike" cap="none" dirty="0">
                <a:solidFill>
                  <a:srgbClr val="3E3E3D"/>
                </a:solidFill>
                <a:latin typeface="Montserrat"/>
                <a:ea typeface="Montserrat"/>
                <a:cs typeface="Montserrat"/>
                <a:sym typeface="Montserrat"/>
              </a:rPr>
              <a:t> </a:t>
            </a:r>
            <a:r>
              <a:rPr lang="en-US" sz="1500" b="0" i="0" u="none" strike="noStrike" cap="none" dirty="0" err="1">
                <a:solidFill>
                  <a:srgbClr val="3E3E3D"/>
                </a:solidFill>
                <a:latin typeface="Montserrat"/>
                <a:ea typeface="Montserrat"/>
                <a:cs typeface="Montserrat"/>
                <a:sym typeface="Montserrat"/>
              </a:rPr>
              <a:t>alkohola</a:t>
            </a:r>
            <a:r>
              <a:rPr lang="en-US" sz="1500" b="0" i="0" u="none" strike="noStrike" cap="none" dirty="0">
                <a:solidFill>
                  <a:srgbClr val="3E3E3D"/>
                </a:solidFill>
                <a:latin typeface="Montserrat"/>
                <a:ea typeface="Montserrat"/>
                <a:cs typeface="Montserrat"/>
                <a:sym typeface="Montserrat"/>
              </a:rPr>
              <a:t> un </a:t>
            </a:r>
            <a:r>
              <a:rPr lang="en-US" sz="1500" b="0" i="0" u="none" strike="noStrike" cap="none" dirty="0" err="1">
                <a:solidFill>
                  <a:srgbClr val="3E3E3D"/>
                </a:solidFill>
                <a:latin typeface="Montserrat"/>
                <a:ea typeface="Montserrat"/>
                <a:cs typeface="Montserrat"/>
                <a:sym typeface="Montserrat"/>
              </a:rPr>
              <a:t>narkotisko</a:t>
            </a:r>
            <a:r>
              <a:rPr lang="en-US" sz="1500" b="0" i="0" u="none" strike="noStrike" cap="none" dirty="0">
                <a:solidFill>
                  <a:srgbClr val="3E3E3D"/>
                </a:solidFill>
                <a:latin typeface="Montserrat"/>
                <a:ea typeface="Montserrat"/>
                <a:cs typeface="Montserrat"/>
                <a:sym typeface="Montserrat"/>
              </a:rPr>
              <a:t> </a:t>
            </a:r>
            <a:r>
              <a:rPr lang="en-US" sz="1500" b="0" i="0" u="none" strike="noStrike" cap="none" dirty="0" err="1">
                <a:solidFill>
                  <a:srgbClr val="3E3E3D"/>
                </a:solidFill>
                <a:latin typeface="Montserrat"/>
                <a:ea typeface="Montserrat"/>
                <a:cs typeface="Montserrat"/>
                <a:sym typeface="Montserrat"/>
              </a:rPr>
              <a:t>vielu</a:t>
            </a:r>
            <a:r>
              <a:rPr lang="en-US" sz="1500" b="0" i="0" u="none" strike="noStrike" cap="none" dirty="0">
                <a:solidFill>
                  <a:srgbClr val="3E3E3D"/>
                </a:solidFill>
                <a:latin typeface="Montserrat"/>
                <a:ea typeface="Montserrat"/>
                <a:cs typeface="Montserrat"/>
                <a:sym typeface="Montserrat"/>
              </a:rPr>
              <a:t> </a:t>
            </a:r>
            <a:r>
              <a:rPr lang="en-US" sz="1500" b="0" i="0" u="none" strike="noStrike" cap="none" dirty="0" err="1">
                <a:solidFill>
                  <a:srgbClr val="3E3E3D"/>
                </a:solidFill>
                <a:latin typeface="Montserrat"/>
                <a:ea typeface="Montserrat"/>
                <a:cs typeface="Montserrat"/>
                <a:sym typeface="Montserrat"/>
              </a:rPr>
              <a:t>reibumā</a:t>
            </a:r>
            <a:r>
              <a:rPr lang="en-US" sz="1500" b="0" i="0" u="none" strike="noStrike" cap="none" dirty="0">
                <a:solidFill>
                  <a:srgbClr val="3E3E3D"/>
                </a:solidFill>
                <a:latin typeface="Montserrat"/>
                <a:ea typeface="Montserrat"/>
                <a:cs typeface="Montserrat"/>
                <a:sym typeface="Montserrat"/>
              </a:rPr>
              <a:t>.</a:t>
            </a:r>
            <a:endParaRPr lang="lv-LV" sz="1500" b="0" i="0" u="none" strike="noStrike" cap="none" dirty="0">
              <a:solidFill>
                <a:srgbClr val="3E3E3D"/>
              </a:solidFill>
              <a:latin typeface="Montserrat"/>
              <a:ea typeface="Montserrat"/>
              <a:cs typeface="Montserrat"/>
              <a:sym typeface="Montserrat"/>
            </a:endParaRPr>
          </a:p>
          <a:p>
            <a:pPr marL="0" marR="0" lvl="0" indent="0" algn="l" rtl="0">
              <a:lnSpc>
                <a:spcPct val="136866"/>
              </a:lnSpc>
              <a:spcBef>
                <a:spcPts val="0"/>
              </a:spcBef>
              <a:spcAft>
                <a:spcPts val="0"/>
              </a:spcAft>
              <a:buClr>
                <a:srgbClr val="000000"/>
              </a:buClr>
              <a:buSzPts val="15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36866"/>
              </a:lnSpc>
              <a:spcBef>
                <a:spcPts val="0"/>
              </a:spcBef>
              <a:spcAft>
                <a:spcPts val="0"/>
              </a:spcAft>
              <a:buClr>
                <a:srgbClr val="000000"/>
              </a:buClr>
              <a:buSzPts val="1500"/>
              <a:buFont typeface="Arial"/>
              <a:buNone/>
            </a:pPr>
            <a:endParaRPr sz="1500" b="0" i="0" u="none" strike="noStrike" cap="none" dirty="0">
              <a:solidFill>
                <a:srgbClr val="3E3E3D"/>
              </a:solidFill>
              <a:latin typeface="Montserrat"/>
              <a:ea typeface="Montserrat"/>
              <a:cs typeface="Montserrat"/>
              <a:sym typeface="Montserrat"/>
            </a:endParaRPr>
          </a:p>
        </p:txBody>
      </p:sp>
      <p:sp>
        <p:nvSpPr>
          <p:cNvPr id="524" name="Google Shape;524;p48"/>
          <p:cNvSpPr txBox="1"/>
          <p:nvPr/>
        </p:nvSpPr>
        <p:spPr>
          <a:xfrm>
            <a:off x="2406379" y="3259446"/>
            <a:ext cx="4248150" cy="504422"/>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dirty="0" err="1">
                <a:solidFill>
                  <a:srgbClr val="B75F28"/>
                </a:solidFill>
                <a:latin typeface="Montserrat"/>
                <a:ea typeface="Montserrat"/>
                <a:cs typeface="Montserrat"/>
                <a:sym typeface="Montserrat"/>
              </a:rPr>
              <a:t>Prātīgums</a:t>
            </a:r>
            <a:endParaRPr sz="1400" b="0" i="0" u="none" strike="noStrike" cap="none" dirty="0">
              <a:solidFill>
                <a:srgbClr val="000000"/>
              </a:solidFill>
              <a:latin typeface="Arial"/>
              <a:ea typeface="Arial"/>
              <a:cs typeface="Arial"/>
              <a:sym typeface="Arial"/>
            </a:endParaRPr>
          </a:p>
        </p:txBody>
      </p:sp>
      <p:pic>
        <p:nvPicPr>
          <p:cNvPr id="525" name="Google Shape;525;p48"/>
          <p:cNvPicPr preferRelativeResize="0"/>
          <p:nvPr/>
        </p:nvPicPr>
        <p:blipFill rotWithShape="1">
          <a:blip r:embed="rId4">
            <a:alphaModFix/>
          </a:blip>
          <a:srcRect/>
          <a:stretch/>
        </p:blipFill>
        <p:spPr>
          <a:xfrm>
            <a:off x="1626581" y="5215469"/>
            <a:ext cx="312911" cy="241226"/>
          </a:xfrm>
          <a:prstGeom prst="rect">
            <a:avLst/>
          </a:prstGeom>
          <a:noFill/>
          <a:ln>
            <a:noFill/>
          </a:ln>
        </p:spPr>
      </p:pic>
      <p:grpSp>
        <p:nvGrpSpPr>
          <p:cNvPr id="526" name="Google Shape;526;p48"/>
          <p:cNvGrpSpPr/>
          <p:nvPr/>
        </p:nvGrpSpPr>
        <p:grpSpPr>
          <a:xfrm>
            <a:off x="2406379" y="5153520"/>
            <a:ext cx="5862732" cy="1572814"/>
            <a:chOff x="0" y="-9525"/>
            <a:chExt cx="11725464" cy="3145628"/>
          </a:xfrm>
        </p:grpSpPr>
        <p:sp>
          <p:nvSpPr>
            <p:cNvPr id="527" name="Google Shape;527;p48"/>
            <p:cNvSpPr txBox="1"/>
            <p:nvPr/>
          </p:nvSpPr>
          <p:spPr>
            <a:xfrm>
              <a:off x="0" y="1021293"/>
              <a:ext cx="11725464" cy="2114810"/>
            </a:xfrm>
            <a:prstGeom prst="rect">
              <a:avLst/>
            </a:prstGeom>
            <a:noFill/>
            <a:ln>
              <a:noFill/>
            </a:ln>
          </p:spPr>
          <p:txBody>
            <a:bodyPr spcFirstLastPara="1" wrap="square" lIns="0" tIns="0" rIns="0" bIns="0" anchor="t" anchorCtr="0">
              <a:spAutoFit/>
            </a:bodyPr>
            <a:lstStyle/>
            <a:p>
              <a:pPr marL="0" marR="0" lvl="0" indent="0" algn="l" rtl="0">
                <a:lnSpc>
                  <a:spcPct val="136866"/>
                </a:lnSpc>
                <a:spcBef>
                  <a:spcPts val="0"/>
                </a:spcBef>
                <a:spcAft>
                  <a:spcPts val="0"/>
                </a:spcAft>
                <a:buClr>
                  <a:srgbClr val="000000"/>
                </a:buClr>
                <a:buSzPts val="1500"/>
                <a:buFont typeface="Arial"/>
                <a:buNone/>
              </a:pPr>
              <a:r>
                <a:rPr lang="en-US" sz="1500" b="0" i="0" u="none" strike="noStrike" cap="none">
                  <a:solidFill>
                    <a:srgbClr val="3E3E3D"/>
                  </a:solidFill>
                  <a:latin typeface="Montserrat"/>
                  <a:ea typeface="Montserrat"/>
                  <a:cs typeface="Montserrat"/>
                  <a:sym typeface="Montserrat"/>
                </a:rPr>
                <a:t>Mācību laikā uzrādīt personu apliecinošu dokumentu pēc izglītības iestādes vai Valsts izglītības attīstības aģentūras (turpmāk – VIAA) pārstāvja pieprasījuma</a:t>
              </a:r>
              <a:endParaRPr sz="1400" b="0" i="0" u="none" strike="noStrike" cap="none">
                <a:solidFill>
                  <a:srgbClr val="000000"/>
                </a:solidFill>
                <a:latin typeface="Arial"/>
                <a:ea typeface="Arial"/>
                <a:cs typeface="Arial"/>
                <a:sym typeface="Arial"/>
              </a:endParaRPr>
            </a:p>
            <a:p>
              <a:pPr marL="0" marR="0" lvl="0" indent="0" algn="l" rtl="0">
                <a:lnSpc>
                  <a:spcPct val="136866"/>
                </a:lnSpc>
                <a:spcBef>
                  <a:spcPts val="0"/>
                </a:spcBef>
                <a:spcAft>
                  <a:spcPts val="0"/>
                </a:spcAft>
                <a:buClr>
                  <a:srgbClr val="000000"/>
                </a:buClr>
                <a:buSzPts val="1500"/>
                <a:buFont typeface="Arial"/>
                <a:buNone/>
              </a:pPr>
              <a:endParaRPr sz="1500" b="0" i="0" u="none" strike="noStrike" cap="none">
                <a:solidFill>
                  <a:srgbClr val="3E3E3D"/>
                </a:solidFill>
                <a:latin typeface="Montserrat"/>
                <a:ea typeface="Montserrat"/>
                <a:cs typeface="Montserrat"/>
                <a:sym typeface="Montserrat"/>
              </a:endParaRPr>
            </a:p>
          </p:txBody>
        </p:sp>
        <p:sp>
          <p:nvSpPr>
            <p:cNvPr id="528" name="Google Shape;528;p48"/>
            <p:cNvSpPr txBox="1"/>
            <p:nvPr/>
          </p:nvSpPr>
          <p:spPr>
            <a:xfrm>
              <a:off x="0" y="-9525"/>
              <a:ext cx="11725464" cy="694292"/>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ID karte vai pase</a:t>
              </a:r>
              <a:endParaRPr sz="1400" b="0" i="0" u="none" strike="noStrike" cap="none">
                <a:solidFill>
                  <a:srgbClr val="000000"/>
                </a:solidFill>
                <a:latin typeface="Arial"/>
                <a:ea typeface="Arial"/>
                <a:cs typeface="Arial"/>
                <a:sym typeface="Arial"/>
              </a:endParaRPr>
            </a:p>
          </p:txBody>
        </p:sp>
      </p:grpSp>
      <p:pic>
        <p:nvPicPr>
          <p:cNvPr id="529" name="Google Shape;529;p48"/>
          <p:cNvPicPr preferRelativeResize="0"/>
          <p:nvPr/>
        </p:nvPicPr>
        <p:blipFill rotWithShape="1">
          <a:blip r:embed="rId5">
            <a:alphaModFix amt="24000"/>
          </a:blip>
          <a:srcRect/>
          <a:stretch/>
        </p:blipFill>
        <p:spPr>
          <a:xfrm>
            <a:off x="8159411" y="2993687"/>
            <a:ext cx="2858277" cy="1554188"/>
          </a:xfrm>
          <a:prstGeom prst="rect">
            <a:avLst/>
          </a:prstGeom>
          <a:noFill/>
          <a:ln>
            <a:noFill/>
          </a:ln>
        </p:spPr>
      </p:pic>
      <p:sp>
        <p:nvSpPr>
          <p:cNvPr id="17" name="Google Shape;472;p45">
            <a:extLst>
              <a:ext uri="{FF2B5EF4-FFF2-40B4-BE49-F238E27FC236}">
                <a16:creationId xmlns:a16="http://schemas.microsoft.com/office/drawing/2014/main" id="{490F4392-0387-4308-8D21-07DE5736135D}"/>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datu</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bāzēs</a:t>
            </a:r>
            <a:r>
              <a:rPr lang="en-US" sz="1100" b="0" i="0" u="none" strike="noStrike" cap="none" dirty="0">
                <a:solidFill>
                  <a:srgbClr val="3E3E3D"/>
                </a:solidFill>
                <a:latin typeface="Montserrat"/>
                <a:ea typeface="Montserrat"/>
                <a:cs typeface="Montserrat"/>
                <a:sym typeface="Montserrat"/>
              </a:rPr>
              <a:t> </a:t>
            </a:r>
            <a:endParaRPr lang="en-US" sz="1800" b="0" i="0" u="none" strike="noStrike" cap="none" dirty="0">
              <a:solidFill>
                <a:schemeClr val="dk1"/>
              </a:solidFill>
              <a:latin typeface="Calibri"/>
              <a:ea typeface="Calibri"/>
              <a:cs typeface="Calibri"/>
              <a:sym typeface="Calibri"/>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49"/>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sp>
        <p:nvSpPr>
          <p:cNvPr id="536" name="Google Shape;536;p49"/>
          <p:cNvSpPr txBox="1"/>
          <p:nvPr/>
        </p:nvSpPr>
        <p:spPr>
          <a:xfrm>
            <a:off x="6992074" y="2062421"/>
            <a:ext cx="4514126" cy="1897955"/>
          </a:xfrm>
          <a:prstGeom prst="rect">
            <a:avLst/>
          </a:prstGeom>
          <a:noFill/>
          <a:ln>
            <a:noFill/>
          </a:ln>
        </p:spPr>
        <p:txBody>
          <a:bodyPr spcFirstLastPara="1" wrap="square" lIns="0" tIns="0" rIns="0" bIns="0" anchor="t" anchorCtr="0">
            <a:spAutoFit/>
          </a:bodyPr>
          <a:lstStyle/>
          <a:p>
            <a:pPr marL="0" marR="0" lvl="0" indent="0" algn="l" rtl="0">
              <a:lnSpc>
                <a:spcPct val="111121"/>
              </a:lnSpc>
              <a:spcBef>
                <a:spcPts val="0"/>
              </a:spcBef>
              <a:spcAft>
                <a:spcPts val="0"/>
              </a:spcAft>
              <a:buClr>
                <a:srgbClr val="000000"/>
              </a:buClr>
              <a:buSzPts val="3300"/>
              <a:buFont typeface="Arial"/>
              <a:buNone/>
            </a:pPr>
            <a:r>
              <a:rPr lang="en-US" sz="3300" b="1" i="0" u="none" strike="noStrike" cap="none" dirty="0" err="1">
                <a:solidFill>
                  <a:srgbClr val="B75F28"/>
                </a:solidFill>
                <a:latin typeface="Montserrat"/>
                <a:ea typeface="Montserrat"/>
                <a:cs typeface="Montserrat"/>
                <a:sym typeface="Montserrat"/>
              </a:rPr>
              <a:t>Saite</a:t>
            </a:r>
            <a:r>
              <a:rPr lang="en-US" sz="3300" b="1" i="0" u="none" strike="noStrike" cap="none" dirty="0">
                <a:solidFill>
                  <a:srgbClr val="B75F28"/>
                </a:solidFill>
                <a:latin typeface="Montserrat"/>
                <a:ea typeface="Montserrat"/>
                <a:cs typeface="Montserrat"/>
                <a:sym typeface="Montserrat"/>
              </a:rPr>
              <a:t> </a:t>
            </a:r>
            <a:r>
              <a:rPr lang="en-US" sz="3300" b="1" i="0" u="none" strike="noStrike" cap="none" dirty="0" err="1">
                <a:solidFill>
                  <a:srgbClr val="B75F28"/>
                </a:solidFill>
                <a:latin typeface="Montserrat"/>
                <a:ea typeface="Montserrat"/>
                <a:cs typeface="Montserrat"/>
                <a:sym typeface="Montserrat"/>
              </a:rPr>
              <a:t>uz</a:t>
            </a:r>
            <a:r>
              <a:rPr lang="en-US" sz="3300" b="1" i="0" u="none" strike="noStrike" cap="none" dirty="0">
                <a:solidFill>
                  <a:srgbClr val="B75F28"/>
                </a:solidFill>
                <a:latin typeface="Montserrat"/>
                <a:ea typeface="Montserrat"/>
                <a:cs typeface="Montserrat"/>
                <a:sym typeface="Montserrat"/>
              </a:rPr>
              <a:t> </a:t>
            </a:r>
            <a:r>
              <a:rPr lang="en-US" sz="3300" b="1" i="0" u="none" strike="noStrike" cap="none" dirty="0" err="1">
                <a:solidFill>
                  <a:srgbClr val="B75F28"/>
                </a:solidFill>
                <a:latin typeface="Montserrat"/>
                <a:ea typeface="Montserrat"/>
                <a:cs typeface="Montserrat"/>
                <a:sym typeface="Montserrat"/>
              </a:rPr>
              <a:t>klātienes</a:t>
            </a:r>
            <a:r>
              <a:rPr lang="en-US" sz="3300" b="1" i="0" u="none" strike="noStrike" cap="none" dirty="0">
                <a:solidFill>
                  <a:srgbClr val="B75F28"/>
                </a:solidFill>
                <a:latin typeface="Montserrat"/>
                <a:ea typeface="Montserrat"/>
                <a:cs typeface="Montserrat"/>
                <a:sym typeface="Montserrat"/>
              </a:rPr>
              <a:t> </a:t>
            </a:r>
            <a:r>
              <a:rPr lang="en-US" sz="3300" b="1" i="0" u="none" strike="noStrike" cap="none" dirty="0" err="1">
                <a:solidFill>
                  <a:srgbClr val="B75F28"/>
                </a:solidFill>
                <a:latin typeface="Montserrat"/>
                <a:ea typeface="Montserrat"/>
                <a:cs typeface="Montserrat"/>
                <a:sym typeface="Montserrat"/>
              </a:rPr>
              <a:t>lekcijām</a:t>
            </a:r>
            <a:r>
              <a:rPr lang="en-US" sz="3300" b="1" i="0" u="none" strike="noStrike" cap="none" dirty="0">
                <a:solidFill>
                  <a:srgbClr val="B75F28"/>
                </a:solidFill>
                <a:latin typeface="Montserrat"/>
                <a:ea typeface="Montserrat"/>
                <a:cs typeface="Montserrat"/>
                <a:sym typeface="Montserrat"/>
              </a:rPr>
              <a:t> un </a:t>
            </a:r>
            <a:r>
              <a:rPr lang="en-US" sz="3300" b="1" i="0" u="none" strike="noStrike" cap="none" dirty="0" err="1">
                <a:solidFill>
                  <a:srgbClr val="B75F28"/>
                </a:solidFill>
                <a:latin typeface="Montserrat"/>
                <a:ea typeface="Montserrat"/>
                <a:cs typeface="Montserrat"/>
                <a:sym typeface="Montserrat"/>
              </a:rPr>
              <a:t>nodarbībām</a:t>
            </a:r>
            <a:r>
              <a:rPr lang="en-US" sz="3300" b="1" i="0" u="none" strike="noStrike" cap="none" dirty="0">
                <a:solidFill>
                  <a:srgbClr val="B75F28"/>
                </a:solidFill>
                <a:latin typeface="Montserrat"/>
                <a:ea typeface="Montserrat"/>
                <a:cs typeface="Montserrat"/>
                <a:sym typeface="Montserrat"/>
              </a:rPr>
              <a:t> </a:t>
            </a:r>
            <a:r>
              <a:rPr lang="en-US" sz="3300" b="1" i="0" u="none" strike="noStrike" cap="none" dirty="0" err="1">
                <a:solidFill>
                  <a:srgbClr val="B75F28"/>
                </a:solidFill>
                <a:latin typeface="Montserrat"/>
                <a:ea typeface="Montserrat"/>
                <a:cs typeface="Montserrat"/>
                <a:sym typeface="Montserrat"/>
              </a:rPr>
              <a:t>ir</a:t>
            </a:r>
            <a:r>
              <a:rPr lang="en-US" sz="3300" b="1" i="0" u="none" strike="noStrike" cap="none" dirty="0">
                <a:solidFill>
                  <a:srgbClr val="B75F28"/>
                </a:solidFill>
                <a:latin typeface="Montserrat"/>
                <a:ea typeface="Montserrat"/>
                <a:cs typeface="Montserrat"/>
                <a:sym typeface="Montserrat"/>
              </a:rPr>
              <a:t> </a:t>
            </a:r>
            <a:r>
              <a:rPr lang="en-US" sz="3300" b="1" i="0" u="none" strike="noStrike" cap="none" dirty="0" err="1">
                <a:solidFill>
                  <a:srgbClr val="B75F28"/>
                </a:solidFill>
                <a:latin typeface="Montserrat"/>
                <a:ea typeface="Montserrat"/>
                <a:cs typeface="Montserrat"/>
                <a:sym typeface="Montserrat"/>
              </a:rPr>
              <a:t>pieejama</a:t>
            </a:r>
            <a:r>
              <a:rPr lang="en-US" sz="3300" b="1" i="0" u="none" strike="noStrike" cap="none" dirty="0">
                <a:solidFill>
                  <a:srgbClr val="B75F28"/>
                </a:solidFill>
                <a:latin typeface="Montserrat"/>
                <a:ea typeface="Montserrat"/>
                <a:cs typeface="Montserrat"/>
                <a:sym typeface="Montserrat"/>
              </a:rPr>
              <a:t> </a:t>
            </a:r>
            <a:r>
              <a:rPr lang="en-US" sz="3300" b="1" i="0" u="none" strike="noStrike" cap="none" dirty="0" err="1">
                <a:solidFill>
                  <a:srgbClr val="B75F28"/>
                </a:solidFill>
                <a:latin typeface="Montserrat"/>
                <a:ea typeface="Montserrat"/>
                <a:cs typeface="Montserrat"/>
                <a:sym typeface="Montserrat"/>
              </a:rPr>
              <a:t>šeit</a:t>
            </a:r>
            <a:r>
              <a:rPr lang="en-US" sz="3300" b="1" i="0" u="none" strike="noStrike" cap="none" dirty="0">
                <a:solidFill>
                  <a:srgbClr val="B75F28"/>
                </a:solidFill>
                <a:latin typeface="Montserrat"/>
                <a:ea typeface="Montserrat"/>
                <a:cs typeface="Montserrat"/>
                <a:sym typeface="Montserrat"/>
              </a:rPr>
              <a:t>:</a:t>
            </a:r>
            <a:endParaRPr sz="1400" b="0" i="0" u="none" strike="noStrike" cap="none" dirty="0">
              <a:solidFill>
                <a:srgbClr val="000000"/>
              </a:solidFill>
              <a:latin typeface="Arial"/>
              <a:ea typeface="Arial"/>
              <a:cs typeface="Arial"/>
              <a:sym typeface="Arial"/>
            </a:endParaRPr>
          </a:p>
        </p:txBody>
      </p:sp>
      <p:sp>
        <p:nvSpPr>
          <p:cNvPr id="537" name="Google Shape;537;p49"/>
          <p:cNvSpPr txBox="1"/>
          <p:nvPr/>
        </p:nvSpPr>
        <p:spPr>
          <a:xfrm>
            <a:off x="6992074" y="4408220"/>
            <a:ext cx="4514100" cy="132343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Calibri"/>
                <a:ea typeface="Calibri"/>
                <a:cs typeface="Calibri"/>
                <a:sym typeface="Calibri"/>
              </a:rPr>
              <a:t>Join Zoom Meeting</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hlinkClick r:id="rId4"/>
              </a:rPr>
              <a:t>https://lu-lv.zoom.us/j/94224318904</a:t>
            </a:r>
            <a:endParaRPr lang="en-US"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Calibri"/>
                <a:ea typeface="Calibri"/>
                <a:cs typeface="Calibri"/>
                <a:sym typeface="Calibri"/>
              </a:rPr>
              <a:t>Meeting ID : 942 2431 8904</a:t>
            </a:r>
            <a:br>
              <a:rPr lang="en-US" sz="1800" b="0" i="0" u="none" strike="noStrike" cap="none" dirty="0">
                <a:solidFill>
                  <a:schemeClr val="dk1"/>
                </a:solidFill>
                <a:latin typeface="Calibri"/>
                <a:ea typeface="Calibri"/>
                <a:cs typeface="Calibri"/>
                <a:sym typeface="Calibri"/>
              </a:rPr>
            </a:br>
            <a:endParaRPr lang="en-US" sz="1800" b="0" i="0" u="none" strike="noStrike" cap="none" dirty="0">
              <a:solidFill>
                <a:schemeClr val="dk1"/>
              </a:solidFill>
              <a:latin typeface="Calibri"/>
              <a:ea typeface="Calibri"/>
              <a:cs typeface="Calibri"/>
              <a:sym typeface="Calibri"/>
            </a:endParaRPr>
          </a:p>
        </p:txBody>
      </p:sp>
      <p:sp>
        <p:nvSpPr>
          <p:cNvPr id="539" name="Google Shape;539;p49"/>
          <p:cNvSpPr/>
          <p:nvPr/>
        </p:nvSpPr>
        <p:spPr>
          <a:xfrm>
            <a:off x="-2498713" y="-1042672"/>
            <a:ext cx="8772449" cy="877241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458" r="-49529"/>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472;p45">
            <a:extLst>
              <a:ext uri="{FF2B5EF4-FFF2-40B4-BE49-F238E27FC236}">
                <a16:creationId xmlns:a16="http://schemas.microsoft.com/office/drawing/2014/main" id="{ABAF9304-51A9-402F-B365-2334E69F9C7D}"/>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datu</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bāzēs</a:t>
            </a:r>
            <a:r>
              <a:rPr lang="en-US" sz="1100" b="0" i="0" u="none" strike="noStrike" cap="none" dirty="0">
                <a:solidFill>
                  <a:srgbClr val="3E3E3D"/>
                </a:solidFill>
                <a:latin typeface="Montserrat"/>
                <a:ea typeface="Montserrat"/>
                <a:cs typeface="Montserrat"/>
                <a:sym typeface="Montserrat"/>
              </a:rPr>
              <a:t> </a:t>
            </a:r>
            <a:endParaRPr lang="en-US" sz="1800" b="0" i="0" u="none" strike="noStrike" cap="none" dirty="0">
              <a:solidFill>
                <a:schemeClr val="dk1"/>
              </a:solidFill>
              <a:latin typeface="Calibri"/>
              <a:ea typeface="Calibri"/>
              <a:cs typeface="Calibri"/>
              <a:sym typeface="Calibri"/>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50"/>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grpSp>
        <p:nvGrpSpPr>
          <p:cNvPr id="546" name="Google Shape;546;p50"/>
          <p:cNvGrpSpPr/>
          <p:nvPr/>
        </p:nvGrpSpPr>
        <p:grpSpPr>
          <a:xfrm>
            <a:off x="1060451" y="1549509"/>
            <a:ext cx="3602811" cy="2917296"/>
            <a:chOff x="0" y="-9525"/>
            <a:chExt cx="7205622" cy="5834592"/>
          </a:xfrm>
        </p:grpSpPr>
        <p:sp>
          <p:nvSpPr>
            <p:cNvPr id="547" name="Google Shape;547;p50"/>
            <p:cNvSpPr txBox="1"/>
            <p:nvPr/>
          </p:nvSpPr>
          <p:spPr>
            <a:xfrm>
              <a:off x="0" y="-9525"/>
              <a:ext cx="7205622" cy="2872582"/>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Mācību kalendārs </a:t>
              </a:r>
              <a:endParaRPr sz="1400" b="0" i="0" u="none" strike="noStrike" cap="none">
                <a:solidFill>
                  <a:srgbClr val="000000"/>
                </a:solidFill>
                <a:latin typeface="Arial"/>
                <a:ea typeface="Arial"/>
                <a:cs typeface="Arial"/>
                <a:sym typeface="Arial"/>
              </a:endParaRPr>
            </a:p>
          </p:txBody>
        </p:sp>
        <p:sp>
          <p:nvSpPr>
            <p:cNvPr id="548" name="Google Shape;548;p50"/>
            <p:cNvSpPr txBox="1"/>
            <p:nvPr/>
          </p:nvSpPr>
          <p:spPr>
            <a:xfrm>
              <a:off x="0" y="3505201"/>
              <a:ext cx="7205622" cy="2319866"/>
            </a:xfrm>
            <a:prstGeom prst="rect">
              <a:avLst/>
            </a:prstGeom>
            <a:noFill/>
            <a:ln>
              <a:noFill/>
            </a:ln>
          </p:spPr>
          <p:txBody>
            <a:bodyPr spcFirstLastPara="1" wrap="square" lIns="0" tIns="0" rIns="0" bIns="0" anchor="t" anchorCtr="0">
              <a:spAutoFit/>
            </a:bodyPr>
            <a:lstStyle/>
            <a:p>
              <a:pPr marL="0" marR="0" lvl="0" indent="0" algn="l" rtl="0">
                <a:lnSpc>
                  <a:spcPct val="137235"/>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Ja notiek izmaiņas, nodarbību saraksts tiek atjaunots līdz 17.00 pirms nodarbību sakumā.</a:t>
              </a:r>
              <a:endParaRPr sz="1400" b="0" i="0" u="none" strike="noStrike" cap="none">
                <a:solidFill>
                  <a:srgbClr val="000000"/>
                </a:solidFill>
                <a:latin typeface="Arial"/>
                <a:ea typeface="Arial"/>
                <a:cs typeface="Arial"/>
                <a:sym typeface="Arial"/>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a:solidFill>
                  <a:srgbClr val="3E3E3D"/>
                </a:solidFill>
                <a:latin typeface="Montserrat"/>
                <a:ea typeface="Montserrat"/>
                <a:cs typeface="Montserrat"/>
                <a:sym typeface="Montserrat"/>
              </a:endParaRPr>
            </a:p>
          </p:txBody>
        </p:sp>
      </p:grpSp>
      <p:pic>
        <p:nvPicPr>
          <p:cNvPr id="549" name="Google Shape;549;p50"/>
          <p:cNvPicPr preferRelativeResize="0"/>
          <p:nvPr/>
        </p:nvPicPr>
        <p:blipFill rotWithShape="1">
          <a:blip r:embed="rId4">
            <a:alphaModFix/>
          </a:blip>
          <a:srcRect/>
          <a:stretch/>
        </p:blipFill>
        <p:spPr>
          <a:xfrm>
            <a:off x="6186152" y="1611460"/>
            <a:ext cx="312911" cy="241226"/>
          </a:xfrm>
          <a:prstGeom prst="rect">
            <a:avLst/>
          </a:prstGeom>
          <a:noFill/>
          <a:ln>
            <a:noFill/>
          </a:ln>
        </p:spPr>
      </p:pic>
      <p:grpSp>
        <p:nvGrpSpPr>
          <p:cNvPr id="550" name="Google Shape;550;p50"/>
          <p:cNvGrpSpPr/>
          <p:nvPr/>
        </p:nvGrpSpPr>
        <p:grpSpPr>
          <a:xfrm>
            <a:off x="6965950" y="1606697"/>
            <a:ext cx="4248150" cy="1503490"/>
            <a:chOff x="0" y="-9525"/>
            <a:chExt cx="8496300" cy="3006979"/>
          </a:xfrm>
        </p:grpSpPr>
        <p:sp>
          <p:nvSpPr>
            <p:cNvPr id="551" name="Google Shape;551;p50"/>
            <p:cNvSpPr txBox="1"/>
            <p:nvPr/>
          </p:nvSpPr>
          <p:spPr>
            <a:xfrm>
              <a:off x="0" y="1732492"/>
              <a:ext cx="8496300" cy="1264962"/>
            </a:xfrm>
            <a:prstGeom prst="rect">
              <a:avLst/>
            </a:prstGeom>
            <a:noFill/>
            <a:ln>
              <a:noFill/>
            </a:ln>
          </p:spPr>
          <p:txBody>
            <a:bodyPr spcFirstLastPara="1" wrap="square" lIns="0" tIns="0" rIns="0" bIns="0" anchor="t" anchorCtr="0">
              <a:spAutoFit/>
            </a:bodyPr>
            <a:lstStyle/>
            <a:p>
              <a:pPr marL="0" marR="0" lvl="0" indent="0" algn="l" rtl="0">
                <a:lnSpc>
                  <a:spcPct val="136866"/>
                </a:lnSpc>
                <a:spcBef>
                  <a:spcPts val="0"/>
                </a:spcBef>
                <a:spcAft>
                  <a:spcPts val="0"/>
                </a:spcAft>
                <a:buClr>
                  <a:srgbClr val="000000"/>
                </a:buClr>
                <a:buSzPts val="1500"/>
                <a:buFont typeface="Arial"/>
                <a:buNone/>
              </a:pPr>
              <a:r>
                <a:rPr lang="en-US" sz="1500" b="0" i="0" u="none" strike="noStrike" cap="none" dirty="0">
                  <a:solidFill>
                    <a:srgbClr val="3E3E3D"/>
                  </a:solidFill>
                  <a:latin typeface="Montserrat"/>
                  <a:ea typeface="Montserrat"/>
                  <a:cs typeface="Montserrat"/>
                  <a:sym typeface="Montserrat"/>
                </a:rPr>
                <a:t>https://edu.lu.lv/course/view.php?id=205</a:t>
              </a:r>
              <a:r>
                <a:rPr lang="lv-LV" sz="1500" b="0" i="0" u="none" strike="noStrike" cap="none" dirty="0">
                  <a:solidFill>
                    <a:srgbClr val="3E3E3D"/>
                  </a:solidFill>
                  <a:latin typeface="Montserrat"/>
                  <a:ea typeface="Montserrat"/>
                  <a:cs typeface="Montserrat"/>
                  <a:sym typeface="Montserrat"/>
                </a:rPr>
                <a:t>6</a:t>
              </a:r>
              <a:endParaRPr sz="1400" b="0" i="0" u="none" strike="noStrike" cap="none" dirty="0">
                <a:solidFill>
                  <a:srgbClr val="000000"/>
                </a:solidFill>
                <a:latin typeface="Arial"/>
                <a:ea typeface="Arial"/>
                <a:cs typeface="Arial"/>
                <a:sym typeface="Arial"/>
              </a:endParaRPr>
            </a:p>
            <a:p>
              <a:pPr marL="0" marR="0" lvl="0" indent="0" algn="l" rtl="0">
                <a:lnSpc>
                  <a:spcPct val="136866"/>
                </a:lnSpc>
                <a:spcBef>
                  <a:spcPts val="0"/>
                </a:spcBef>
                <a:spcAft>
                  <a:spcPts val="0"/>
                </a:spcAft>
                <a:buClr>
                  <a:srgbClr val="000000"/>
                </a:buClr>
                <a:buSzPts val="1500"/>
                <a:buFont typeface="Arial"/>
                <a:buNone/>
              </a:pPr>
              <a:endParaRPr sz="1500" b="0" i="0" u="none" strike="noStrike" cap="none" dirty="0">
                <a:solidFill>
                  <a:srgbClr val="3E3E3D"/>
                </a:solidFill>
                <a:latin typeface="Montserrat"/>
                <a:ea typeface="Montserrat"/>
                <a:cs typeface="Montserrat"/>
                <a:sym typeface="Montserrat"/>
              </a:endParaRPr>
            </a:p>
          </p:txBody>
        </p:sp>
        <p:sp>
          <p:nvSpPr>
            <p:cNvPr id="552" name="Google Shape;552;p50"/>
            <p:cNvSpPr txBox="1"/>
            <p:nvPr/>
          </p:nvSpPr>
          <p:spPr>
            <a:xfrm>
              <a:off x="0" y="-9525"/>
              <a:ext cx="8496300" cy="1412437"/>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Ir ievietots programmas mācību vidē edu.lu.lv</a:t>
              </a:r>
              <a:endParaRPr sz="1400" b="0" i="0" u="none" strike="noStrike" cap="none">
                <a:solidFill>
                  <a:srgbClr val="000000"/>
                </a:solidFill>
                <a:latin typeface="Arial"/>
                <a:ea typeface="Arial"/>
                <a:cs typeface="Arial"/>
                <a:sym typeface="Arial"/>
              </a:endParaRPr>
            </a:p>
          </p:txBody>
        </p:sp>
      </p:grpSp>
      <p:pic>
        <p:nvPicPr>
          <p:cNvPr id="553" name="Google Shape;553;p50"/>
          <p:cNvPicPr preferRelativeResize="0"/>
          <p:nvPr/>
        </p:nvPicPr>
        <p:blipFill rotWithShape="1">
          <a:blip r:embed="rId4">
            <a:alphaModFix/>
          </a:blip>
          <a:srcRect/>
          <a:stretch/>
        </p:blipFill>
        <p:spPr>
          <a:xfrm>
            <a:off x="6186152" y="3562719"/>
            <a:ext cx="312911" cy="241226"/>
          </a:xfrm>
          <a:prstGeom prst="rect">
            <a:avLst/>
          </a:prstGeom>
          <a:noFill/>
          <a:ln>
            <a:noFill/>
          </a:ln>
        </p:spPr>
      </p:pic>
      <p:grpSp>
        <p:nvGrpSpPr>
          <p:cNvPr id="554" name="Google Shape;554;p50"/>
          <p:cNvGrpSpPr/>
          <p:nvPr/>
        </p:nvGrpSpPr>
        <p:grpSpPr>
          <a:xfrm>
            <a:off x="7029746" y="3424238"/>
            <a:ext cx="4714234" cy="1503494"/>
            <a:chOff x="0" y="-9525"/>
            <a:chExt cx="9428468" cy="3006986"/>
          </a:xfrm>
        </p:grpSpPr>
        <p:sp>
          <p:nvSpPr>
            <p:cNvPr id="555" name="Google Shape;555;p50"/>
            <p:cNvSpPr txBox="1"/>
            <p:nvPr/>
          </p:nvSpPr>
          <p:spPr>
            <a:xfrm>
              <a:off x="6" y="1732500"/>
              <a:ext cx="9428462" cy="1264961"/>
            </a:xfrm>
            <a:prstGeom prst="rect">
              <a:avLst/>
            </a:prstGeom>
            <a:noFill/>
            <a:ln>
              <a:noFill/>
            </a:ln>
          </p:spPr>
          <p:txBody>
            <a:bodyPr spcFirstLastPara="1" wrap="square" lIns="0" tIns="0" rIns="0" bIns="0" anchor="t" anchorCtr="0">
              <a:spAutoFit/>
            </a:bodyPr>
            <a:lstStyle/>
            <a:p>
              <a:pPr marL="0" marR="0" lvl="0" indent="0" algn="l" rtl="0">
                <a:lnSpc>
                  <a:spcPct val="136866"/>
                </a:lnSpc>
                <a:spcBef>
                  <a:spcPts val="0"/>
                </a:spcBef>
                <a:spcAft>
                  <a:spcPts val="0"/>
                </a:spcAft>
                <a:buClr>
                  <a:srgbClr val="000000"/>
                </a:buClr>
                <a:buSzPts val="1500"/>
                <a:buFont typeface="Arial"/>
                <a:buNone/>
              </a:pPr>
              <a:r>
                <a:rPr lang="en-US" sz="1500" b="0" i="0" u="none" strike="noStrike" cap="none" dirty="0">
                  <a:solidFill>
                    <a:srgbClr val="3E3E3D"/>
                  </a:solidFill>
                  <a:latin typeface="Montserrat"/>
                  <a:ea typeface="Montserrat"/>
                  <a:cs typeface="Montserrat"/>
                  <a:sym typeface="Montserrat"/>
                </a:rPr>
                <a:t>https://edu.lu.lv/mod/forum/view.php?id=65624</a:t>
              </a:r>
              <a:endParaRPr sz="1400" b="0" i="0" u="none" strike="noStrike" cap="none" dirty="0">
                <a:solidFill>
                  <a:srgbClr val="000000"/>
                </a:solidFill>
                <a:latin typeface="Arial"/>
                <a:ea typeface="Arial"/>
                <a:cs typeface="Arial"/>
                <a:sym typeface="Arial"/>
              </a:endParaRPr>
            </a:p>
            <a:p>
              <a:pPr marL="0" marR="0" lvl="0" indent="0" algn="l" rtl="0">
                <a:lnSpc>
                  <a:spcPct val="136866"/>
                </a:lnSpc>
                <a:spcBef>
                  <a:spcPts val="0"/>
                </a:spcBef>
                <a:spcAft>
                  <a:spcPts val="0"/>
                </a:spcAft>
                <a:buClr>
                  <a:srgbClr val="000000"/>
                </a:buClr>
                <a:buSzPts val="1500"/>
                <a:buFont typeface="Arial"/>
                <a:buNone/>
              </a:pPr>
              <a:endParaRPr sz="1500" b="0" i="0" u="none" strike="noStrike" cap="none" dirty="0">
                <a:solidFill>
                  <a:srgbClr val="3E3E3D"/>
                </a:solidFill>
                <a:latin typeface="Montserrat"/>
                <a:ea typeface="Montserrat"/>
                <a:cs typeface="Montserrat"/>
                <a:sym typeface="Montserrat"/>
              </a:endParaRPr>
            </a:p>
          </p:txBody>
        </p:sp>
        <p:sp>
          <p:nvSpPr>
            <p:cNvPr id="556" name="Google Shape;556;p50"/>
            <p:cNvSpPr txBox="1"/>
            <p:nvPr/>
          </p:nvSpPr>
          <p:spPr>
            <a:xfrm>
              <a:off x="0" y="-9525"/>
              <a:ext cx="8496300" cy="1412437"/>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Aktuālus atjauninājumus, lūdzu skatīties:</a:t>
              </a:r>
              <a:r>
                <a:rPr lang="en-US" sz="800" b="1" i="0" u="none" strike="noStrike" cap="none">
                  <a:solidFill>
                    <a:srgbClr val="B75F28"/>
                  </a:solidFill>
                  <a:latin typeface="Arimo"/>
                  <a:ea typeface="Arimo"/>
                  <a:cs typeface="Arimo"/>
                  <a:sym typeface="Arimo"/>
                </a:rPr>
                <a:t> </a:t>
              </a:r>
              <a:endParaRPr sz="1400" b="0" i="0" u="none" strike="noStrike" cap="none">
                <a:solidFill>
                  <a:srgbClr val="000000"/>
                </a:solidFill>
                <a:latin typeface="Arial"/>
                <a:ea typeface="Arial"/>
                <a:cs typeface="Arial"/>
                <a:sym typeface="Arial"/>
              </a:endParaRPr>
            </a:p>
          </p:txBody>
        </p:sp>
      </p:grpSp>
      <p:sp>
        <p:nvSpPr>
          <p:cNvPr id="15" name="Google Shape;472;p45">
            <a:extLst>
              <a:ext uri="{FF2B5EF4-FFF2-40B4-BE49-F238E27FC236}">
                <a16:creationId xmlns:a16="http://schemas.microsoft.com/office/drawing/2014/main" id="{4DC1467F-4725-4CB4-9EC2-DD0B74BBD51E}"/>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datu</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bāzēs</a:t>
            </a:r>
            <a:r>
              <a:rPr lang="en-US" sz="1100" b="0" i="0" u="none" strike="noStrike" cap="none" dirty="0">
                <a:solidFill>
                  <a:srgbClr val="3E3E3D"/>
                </a:solidFill>
                <a:latin typeface="Montserrat"/>
                <a:ea typeface="Montserrat"/>
                <a:cs typeface="Montserrat"/>
                <a:sym typeface="Montserrat"/>
              </a:rPr>
              <a:t> </a:t>
            </a:r>
            <a:endParaRPr lang="en-US" sz="1800" b="0" i="0" u="none" strike="noStrike" cap="none" dirty="0">
              <a:solidFill>
                <a:schemeClr val="dk1"/>
              </a:solidFill>
              <a:latin typeface="Calibri"/>
              <a:ea typeface="Calibri"/>
              <a:cs typeface="Calibri"/>
              <a:sym typeface="Calibri"/>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51"/>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grpSp>
        <p:nvGrpSpPr>
          <p:cNvPr id="563" name="Google Shape;563;p51"/>
          <p:cNvGrpSpPr/>
          <p:nvPr/>
        </p:nvGrpSpPr>
        <p:grpSpPr>
          <a:xfrm>
            <a:off x="2812191" y="2539278"/>
            <a:ext cx="6920551" cy="2475252"/>
            <a:chOff x="0" y="-9525"/>
            <a:chExt cx="13841100" cy="4950504"/>
          </a:xfrm>
        </p:grpSpPr>
        <p:sp>
          <p:nvSpPr>
            <p:cNvPr id="564" name="Google Shape;564;p51"/>
            <p:cNvSpPr txBox="1"/>
            <p:nvPr/>
          </p:nvSpPr>
          <p:spPr>
            <a:xfrm>
              <a:off x="0" y="-9525"/>
              <a:ext cx="13841001" cy="2872582"/>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dirty="0" err="1">
                  <a:solidFill>
                    <a:srgbClr val="B75F28"/>
                  </a:solidFill>
                  <a:latin typeface="Montserrat SemiBold"/>
                  <a:ea typeface="Montserrat SemiBold"/>
                  <a:cs typeface="Montserrat SemiBold"/>
                  <a:sym typeface="Montserrat SemiBold"/>
                </a:rPr>
                <a:t>Mācību</a:t>
              </a:r>
              <a:r>
                <a:rPr lang="en-US" sz="4700" b="0" i="0" u="none" strike="noStrike" cap="none" dirty="0">
                  <a:solidFill>
                    <a:srgbClr val="B75F28"/>
                  </a:solidFill>
                  <a:latin typeface="Montserrat SemiBold"/>
                  <a:ea typeface="Montserrat SemiBold"/>
                  <a:cs typeface="Montserrat SemiBold"/>
                  <a:sym typeface="Montserrat SemiBold"/>
                </a:rPr>
                <a:t> </a:t>
              </a:r>
              <a:r>
                <a:rPr lang="en-US" sz="4700" b="0" i="0" u="none" strike="noStrike" cap="none" dirty="0" err="1">
                  <a:solidFill>
                    <a:srgbClr val="B75F28"/>
                  </a:solidFill>
                  <a:latin typeface="Montserrat SemiBold"/>
                  <a:ea typeface="Montserrat SemiBold"/>
                  <a:cs typeface="Montserrat SemiBold"/>
                  <a:sym typeface="Montserrat SemiBold"/>
                </a:rPr>
                <a:t>materiāli</a:t>
              </a:r>
              <a:r>
                <a:rPr lang="en-US" sz="4700" b="0" i="0" u="none" strike="noStrike" cap="none" dirty="0">
                  <a:solidFill>
                    <a:srgbClr val="B75F28"/>
                  </a:solidFill>
                  <a:latin typeface="Montserrat SemiBold"/>
                  <a:ea typeface="Montserrat SemiBold"/>
                  <a:cs typeface="Montserrat SemiBold"/>
                  <a:sym typeface="Montserrat SemiBold"/>
                </a:rPr>
                <a:t> </a:t>
              </a:r>
              <a:r>
                <a:rPr lang="en-US" sz="4700" b="0" i="0" u="none" strike="noStrike" cap="none" dirty="0" err="1">
                  <a:solidFill>
                    <a:srgbClr val="B75F28"/>
                  </a:solidFill>
                  <a:latin typeface="Montserrat SemiBold"/>
                  <a:ea typeface="Montserrat SemiBold"/>
                  <a:cs typeface="Montserrat SemiBold"/>
                  <a:sym typeface="Montserrat SemiBold"/>
                </a:rPr>
                <a:t>ir</a:t>
              </a:r>
              <a:r>
                <a:rPr lang="en-US" sz="4700" b="0" i="0" u="none" strike="noStrike" cap="none" dirty="0">
                  <a:solidFill>
                    <a:srgbClr val="B75F28"/>
                  </a:solidFill>
                  <a:latin typeface="Montserrat SemiBold"/>
                  <a:ea typeface="Montserrat SemiBold"/>
                  <a:cs typeface="Montserrat SemiBold"/>
                  <a:sym typeface="Montserrat SemiBold"/>
                </a:rPr>
                <a:t> </a:t>
              </a:r>
              <a:r>
                <a:rPr lang="en-US" sz="4700" b="0" i="0" u="none" strike="noStrike" cap="none" dirty="0" err="1">
                  <a:solidFill>
                    <a:srgbClr val="B75F28"/>
                  </a:solidFill>
                  <a:latin typeface="Montserrat SemiBold"/>
                  <a:ea typeface="Montserrat SemiBold"/>
                  <a:cs typeface="Montserrat SemiBold"/>
                  <a:sym typeface="Montserrat SemiBold"/>
                </a:rPr>
                <a:t>pieejami</a:t>
              </a:r>
              <a:r>
                <a:rPr lang="en-US" sz="4700" b="0" i="0" u="none" strike="noStrike" cap="none" dirty="0">
                  <a:solidFill>
                    <a:srgbClr val="B75F28"/>
                  </a:solidFill>
                  <a:latin typeface="Montserrat SemiBold"/>
                  <a:ea typeface="Montserrat SemiBold"/>
                  <a:cs typeface="Montserrat SemiBold"/>
                  <a:sym typeface="Montserrat SemiBold"/>
                </a:rPr>
                <a:t> </a:t>
              </a:r>
              <a:r>
                <a:rPr lang="en-US" sz="4700" b="0" i="0" u="none" strike="noStrike" cap="none" dirty="0" err="1">
                  <a:solidFill>
                    <a:srgbClr val="B75F28"/>
                  </a:solidFill>
                  <a:latin typeface="Montserrat SemiBold"/>
                  <a:ea typeface="Montserrat SemiBold"/>
                  <a:cs typeface="Montserrat SemiBold"/>
                  <a:sym typeface="Montserrat SemiBold"/>
                </a:rPr>
                <a:t>šeit</a:t>
              </a:r>
              <a:r>
                <a:rPr lang="en-US" sz="4700" b="0" i="0" u="none" strike="noStrike" cap="none" dirty="0">
                  <a:solidFill>
                    <a:srgbClr val="B75F28"/>
                  </a:solidFill>
                  <a:latin typeface="Montserrat SemiBold"/>
                  <a:ea typeface="Montserrat SemiBold"/>
                  <a:cs typeface="Montserrat SemiBold"/>
                  <a:sym typeface="Montserrat SemiBold"/>
                </a:rPr>
                <a:t>:</a:t>
              </a:r>
              <a:endParaRPr sz="1400" b="0" i="0" u="none" strike="noStrike" cap="none" dirty="0">
                <a:solidFill>
                  <a:srgbClr val="000000"/>
                </a:solidFill>
                <a:latin typeface="Arial"/>
                <a:ea typeface="Arial"/>
                <a:cs typeface="Arial"/>
                <a:sym typeface="Arial"/>
              </a:endParaRPr>
            </a:p>
          </p:txBody>
        </p:sp>
        <p:sp>
          <p:nvSpPr>
            <p:cNvPr id="565" name="Google Shape;565;p51"/>
            <p:cNvSpPr txBox="1"/>
            <p:nvPr/>
          </p:nvSpPr>
          <p:spPr>
            <a:xfrm>
              <a:off x="0" y="3505201"/>
              <a:ext cx="13841100" cy="1435778"/>
            </a:xfrm>
            <a:prstGeom prst="rect">
              <a:avLst/>
            </a:prstGeom>
            <a:noFill/>
            <a:ln>
              <a:noFill/>
            </a:ln>
          </p:spPr>
          <p:txBody>
            <a:bodyPr spcFirstLastPara="1" wrap="square" lIns="0" tIns="0" rIns="0" bIns="0" anchor="t" anchorCtr="0">
              <a:spAutoFit/>
            </a:bodyPr>
            <a:lstStyle/>
            <a:p>
              <a:pPr marL="0" marR="0" lvl="0" indent="0" algn="l" rtl="0">
                <a:lnSpc>
                  <a:spcPct val="145812"/>
                </a:lnSpc>
                <a:spcBef>
                  <a:spcPts val="0"/>
                </a:spcBef>
                <a:spcAft>
                  <a:spcPts val="0"/>
                </a:spcAft>
                <a:buClr>
                  <a:srgbClr val="000000"/>
                </a:buClr>
                <a:buSzPts val="1600"/>
                <a:buFont typeface="Arial"/>
                <a:buNone/>
              </a:pPr>
              <a:r>
                <a:rPr lang="en-US" sz="1600" b="0" i="0" u="none" strike="noStrike" cap="none" dirty="0">
                  <a:solidFill>
                    <a:srgbClr val="7F7F7F"/>
                  </a:solidFill>
                  <a:latin typeface="Calibri"/>
                  <a:ea typeface="Calibri"/>
                  <a:cs typeface="Calibri"/>
                  <a:sym typeface="Calibri"/>
                </a:rPr>
                <a:t>https://edu.lu.lv/course/view.php?id=205</a:t>
              </a:r>
              <a:r>
                <a:rPr lang="lv-LV" sz="1600" b="0" i="0" u="none" strike="noStrike" cap="none" dirty="0">
                  <a:solidFill>
                    <a:srgbClr val="7F7F7F"/>
                  </a:solidFill>
                  <a:latin typeface="Calibri"/>
                  <a:ea typeface="Calibri"/>
                  <a:cs typeface="Calibri"/>
                  <a:sym typeface="Calibri"/>
                </a:rPr>
                <a:t>6</a:t>
              </a:r>
              <a:endParaRPr sz="1800" b="0" i="0" u="none" strike="noStrike" cap="none" dirty="0">
                <a:solidFill>
                  <a:srgbClr val="7F7F7F"/>
                </a:solidFill>
                <a:latin typeface="Calibri"/>
                <a:ea typeface="Calibri"/>
                <a:cs typeface="Calibri"/>
                <a:sym typeface="Calibri"/>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dirty="0">
                <a:solidFill>
                  <a:srgbClr val="3E3E3D"/>
                </a:solidFill>
                <a:latin typeface="Montserrat"/>
                <a:ea typeface="Montserrat"/>
                <a:cs typeface="Montserrat"/>
                <a:sym typeface="Montserrat"/>
              </a:endParaRPr>
            </a:p>
          </p:txBody>
        </p:sp>
      </p:grpSp>
      <p:sp>
        <p:nvSpPr>
          <p:cNvPr id="7" name="Google Shape;472;p45">
            <a:extLst>
              <a:ext uri="{FF2B5EF4-FFF2-40B4-BE49-F238E27FC236}">
                <a16:creationId xmlns:a16="http://schemas.microsoft.com/office/drawing/2014/main" id="{A496BEB4-F7D4-4CA4-B08D-B60D2F35614E}"/>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datu</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bāzēs</a:t>
            </a:r>
            <a:r>
              <a:rPr lang="en-US" sz="1100" b="0" i="0" u="none" strike="noStrike" cap="none" dirty="0">
                <a:solidFill>
                  <a:srgbClr val="3E3E3D"/>
                </a:solidFill>
                <a:latin typeface="Montserrat"/>
                <a:ea typeface="Montserrat"/>
                <a:cs typeface="Montserrat"/>
                <a:sym typeface="Montserrat"/>
              </a:rPr>
              <a:t> </a:t>
            </a:r>
            <a:endParaRPr lang="en-US" sz="1800" b="0" i="0" u="none" strike="noStrike" cap="none" dirty="0">
              <a:solidFill>
                <a:schemeClr val="dk1"/>
              </a:solidFill>
              <a:latin typeface="Calibri"/>
              <a:ea typeface="Calibri"/>
              <a:cs typeface="Calibri"/>
              <a:sym typeface="Calibri"/>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9"/>
        <p:cNvGrpSpPr/>
        <p:nvPr/>
      </p:nvGrpSpPr>
      <p:grpSpPr>
        <a:xfrm>
          <a:off x="0" y="0"/>
          <a:ext cx="0" cy="0"/>
          <a:chOff x="0" y="0"/>
          <a:chExt cx="0" cy="0"/>
        </a:xfrm>
      </p:grpSpPr>
      <p:pic>
        <p:nvPicPr>
          <p:cNvPr id="570" name="Google Shape;570;p52"/>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pic>
        <p:nvPicPr>
          <p:cNvPr id="571" name="Google Shape;571;p52"/>
          <p:cNvPicPr preferRelativeResize="0"/>
          <p:nvPr/>
        </p:nvPicPr>
        <p:blipFill rotWithShape="1">
          <a:blip r:embed="rId5">
            <a:alphaModFix amt="24000"/>
          </a:blip>
          <a:srcRect/>
          <a:stretch/>
        </p:blipFill>
        <p:spPr>
          <a:xfrm>
            <a:off x="8083132" y="2248246"/>
            <a:ext cx="2858277" cy="1554188"/>
          </a:xfrm>
          <a:prstGeom prst="rect">
            <a:avLst/>
          </a:prstGeom>
          <a:noFill/>
          <a:ln>
            <a:noFill/>
          </a:ln>
        </p:spPr>
      </p:pic>
      <p:sp>
        <p:nvSpPr>
          <p:cNvPr id="573" name="Google Shape;573;p52"/>
          <p:cNvSpPr txBox="1"/>
          <p:nvPr/>
        </p:nvSpPr>
        <p:spPr>
          <a:xfrm>
            <a:off x="1016006" y="2248247"/>
            <a:ext cx="6142059" cy="2154436"/>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E28D35"/>
                </a:solidFill>
                <a:latin typeface="Montserrat SemiBold"/>
                <a:ea typeface="Montserrat SemiBold"/>
                <a:cs typeface="Montserrat SemiBold"/>
                <a:sym typeface="Montserrat SemiBold"/>
              </a:rPr>
              <a:t>Kā atzīmēt apmeklējumu?</a:t>
            </a:r>
            <a:endParaRPr sz="1400" b="0" i="0" u="none" strike="noStrike" cap="none">
              <a:solidFill>
                <a:srgbClr val="000000"/>
              </a:solidFill>
              <a:latin typeface="Arial"/>
              <a:ea typeface="Arial"/>
              <a:cs typeface="Arial"/>
              <a:sym typeface="Arial"/>
            </a:endParaRPr>
          </a:p>
          <a:p>
            <a:pPr marL="0" marR="0" lvl="0" indent="0" algn="l" rtl="0">
              <a:lnSpc>
                <a:spcPct val="119148"/>
              </a:lnSpc>
              <a:spcBef>
                <a:spcPts val="0"/>
              </a:spcBef>
              <a:spcAft>
                <a:spcPts val="0"/>
              </a:spcAft>
              <a:buClr>
                <a:srgbClr val="000000"/>
              </a:buClr>
              <a:buSzPts val="4700"/>
              <a:buFont typeface="Arial"/>
              <a:buNone/>
            </a:pPr>
            <a:endParaRPr sz="4700" b="0" i="0" u="none" strike="noStrike" cap="none">
              <a:solidFill>
                <a:srgbClr val="E28D35"/>
              </a:solidFill>
              <a:latin typeface="Montserrat SemiBold"/>
              <a:ea typeface="Montserrat SemiBold"/>
              <a:cs typeface="Montserrat SemiBold"/>
              <a:sym typeface="Montserrat SemiBold"/>
            </a:endParaRPr>
          </a:p>
        </p:txBody>
      </p:sp>
      <p:sp>
        <p:nvSpPr>
          <p:cNvPr id="6" name="Google Shape;221;p25">
            <a:extLst>
              <a:ext uri="{FF2B5EF4-FFF2-40B4-BE49-F238E27FC236}">
                <a16:creationId xmlns:a16="http://schemas.microsoft.com/office/drawing/2014/main" id="{2F0DACF3-F8DF-4C25-93B8-AE2D87C5A748}"/>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7"/>
        <p:cNvGrpSpPr/>
        <p:nvPr/>
      </p:nvGrpSpPr>
      <p:grpSpPr>
        <a:xfrm>
          <a:off x="0" y="0"/>
          <a:ext cx="0" cy="0"/>
          <a:chOff x="0" y="0"/>
          <a:chExt cx="0" cy="0"/>
        </a:xfrm>
      </p:grpSpPr>
      <p:pic>
        <p:nvPicPr>
          <p:cNvPr id="578" name="Google Shape;578;p53"/>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pic>
        <p:nvPicPr>
          <p:cNvPr id="579" name="Google Shape;579;p53"/>
          <p:cNvPicPr preferRelativeResize="0"/>
          <p:nvPr/>
        </p:nvPicPr>
        <p:blipFill rotWithShape="1">
          <a:blip r:embed="rId5">
            <a:alphaModFix amt="24000"/>
          </a:blip>
          <a:srcRect/>
          <a:stretch/>
        </p:blipFill>
        <p:spPr>
          <a:xfrm>
            <a:off x="8083132" y="2248246"/>
            <a:ext cx="2858277" cy="1554188"/>
          </a:xfrm>
          <a:prstGeom prst="rect">
            <a:avLst/>
          </a:prstGeom>
          <a:noFill/>
          <a:ln>
            <a:noFill/>
          </a:ln>
        </p:spPr>
      </p:pic>
      <p:sp>
        <p:nvSpPr>
          <p:cNvPr id="581" name="Google Shape;581;p53"/>
          <p:cNvSpPr txBox="1"/>
          <p:nvPr/>
        </p:nvSpPr>
        <p:spPr>
          <a:xfrm>
            <a:off x="1024536" y="1666875"/>
            <a:ext cx="7067125" cy="2872581"/>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E28D35"/>
                </a:solidFill>
                <a:latin typeface="Montserrat SemiBold"/>
                <a:ea typeface="Montserrat SemiBold"/>
                <a:cs typeface="Montserrat SemiBold"/>
                <a:sym typeface="Montserrat SemiBold"/>
              </a:rPr>
              <a:t>Vai dalībnieki drīkst izmantot mācību materiālus ārpus mācību programmas?</a:t>
            </a:r>
            <a:endParaRPr sz="1400" b="0" i="0" u="none" strike="noStrike" cap="none">
              <a:solidFill>
                <a:srgbClr val="000000"/>
              </a:solidFill>
              <a:latin typeface="Arial"/>
              <a:ea typeface="Arial"/>
              <a:cs typeface="Arial"/>
              <a:sym typeface="Arial"/>
            </a:endParaRPr>
          </a:p>
          <a:p>
            <a:pPr marL="0" marR="0" lvl="0" indent="0" algn="l" rtl="0">
              <a:lnSpc>
                <a:spcPct val="119148"/>
              </a:lnSpc>
              <a:spcBef>
                <a:spcPts val="0"/>
              </a:spcBef>
              <a:spcAft>
                <a:spcPts val="0"/>
              </a:spcAft>
              <a:buClr>
                <a:srgbClr val="000000"/>
              </a:buClr>
              <a:buSzPts val="4700"/>
              <a:buFont typeface="Arial"/>
              <a:buNone/>
            </a:pPr>
            <a:endParaRPr sz="4700" b="0" i="0" u="none" strike="noStrike" cap="none">
              <a:solidFill>
                <a:srgbClr val="E28D35"/>
              </a:solidFill>
              <a:latin typeface="Montserrat SemiBold"/>
              <a:ea typeface="Montserrat SemiBold"/>
              <a:cs typeface="Montserrat SemiBold"/>
              <a:sym typeface="Montserrat SemiBold"/>
            </a:endParaRPr>
          </a:p>
        </p:txBody>
      </p:sp>
      <p:sp>
        <p:nvSpPr>
          <p:cNvPr id="6" name="Google Shape;221;p25">
            <a:extLst>
              <a:ext uri="{FF2B5EF4-FFF2-40B4-BE49-F238E27FC236}">
                <a16:creationId xmlns:a16="http://schemas.microsoft.com/office/drawing/2014/main" id="{26A314A7-8946-4A26-8AEC-565D83468E83}"/>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E3E3D"/>
        </a:solidFill>
        <a:effectLst/>
      </p:bgPr>
    </p:bg>
    <p:spTree>
      <p:nvGrpSpPr>
        <p:cNvPr id="1" name="Shape 585"/>
        <p:cNvGrpSpPr/>
        <p:nvPr/>
      </p:nvGrpSpPr>
      <p:grpSpPr>
        <a:xfrm>
          <a:off x="0" y="0"/>
          <a:ext cx="0" cy="0"/>
          <a:chOff x="0" y="0"/>
          <a:chExt cx="0" cy="0"/>
        </a:xfrm>
      </p:grpSpPr>
      <p:pic>
        <p:nvPicPr>
          <p:cNvPr id="586" name="Google Shape;586;p54"/>
          <p:cNvPicPr preferRelativeResize="0"/>
          <p:nvPr/>
        </p:nvPicPr>
        <p:blipFill rotWithShape="1">
          <a:blip r:embed="rId3">
            <a:alphaModFix amt="9999"/>
          </a:blip>
          <a:srcRect/>
          <a:stretch/>
        </p:blipFill>
        <p:spPr>
          <a:xfrm>
            <a:off x="9659206" y="275355"/>
            <a:ext cx="2171711" cy="662372"/>
          </a:xfrm>
          <a:prstGeom prst="rect">
            <a:avLst/>
          </a:prstGeom>
          <a:noFill/>
          <a:ln>
            <a:noFill/>
          </a:ln>
        </p:spPr>
      </p:pic>
      <p:sp>
        <p:nvSpPr>
          <p:cNvPr id="587" name="Google Shape;587;p54"/>
          <p:cNvSpPr/>
          <p:nvPr/>
        </p:nvSpPr>
        <p:spPr>
          <a:xfrm>
            <a:off x="999310" y="2878630"/>
            <a:ext cx="703937" cy="703937"/>
          </a:xfrm>
          <a:custGeom>
            <a:avLst/>
            <a:gdLst/>
            <a:ahLst/>
            <a:cxnLst/>
            <a:rect l="l" t="t" r="r" b="b"/>
            <a:pathLst>
              <a:path w="2311400" h="2311400" extrusionOk="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54"/>
          <p:cNvSpPr/>
          <p:nvPr/>
        </p:nvSpPr>
        <p:spPr>
          <a:xfrm>
            <a:off x="999310" y="4813042"/>
            <a:ext cx="703937" cy="703937"/>
          </a:xfrm>
          <a:custGeom>
            <a:avLst/>
            <a:gdLst/>
            <a:ahLst/>
            <a:cxnLst/>
            <a:rect l="l" t="t" r="r" b="b"/>
            <a:pathLst>
              <a:path w="2311400" h="2311400" extrusionOk="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54"/>
          <p:cNvSpPr/>
          <p:nvPr/>
        </p:nvSpPr>
        <p:spPr>
          <a:xfrm>
            <a:off x="999310" y="1922838"/>
            <a:ext cx="703937" cy="703937"/>
          </a:xfrm>
          <a:custGeom>
            <a:avLst/>
            <a:gdLst/>
            <a:ahLst/>
            <a:cxnLst/>
            <a:rect l="l" t="t" r="r" b="b"/>
            <a:pathLst>
              <a:path w="2311400" h="2311400" extrusionOk="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E28D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54"/>
          <p:cNvSpPr/>
          <p:nvPr/>
        </p:nvSpPr>
        <p:spPr>
          <a:xfrm>
            <a:off x="999310" y="3850900"/>
            <a:ext cx="703937" cy="703937"/>
          </a:xfrm>
          <a:custGeom>
            <a:avLst/>
            <a:gdLst/>
            <a:ahLst/>
            <a:cxnLst/>
            <a:rect l="l" t="t" r="r" b="b"/>
            <a:pathLst>
              <a:path w="2311400" h="2311400" extrusionOk="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E28D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1" name="Google Shape;591;p54"/>
          <p:cNvPicPr preferRelativeResize="0"/>
          <p:nvPr/>
        </p:nvPicPr>
        <p:blipFill rotWithShape="1">
          <a:blip r:embed="rId4">
            <a:alphaModFix/>
          </a:blip>
          <a:srcRect/>
          <a:stretch/>
        </p:blipFill>
        <p:spPr>
          <a:xfrm>
            <a:off x="1121878" y="2071500"/>
            <a:ext cx="458801" cy="406613"/>
          </a:xfrm>
          <a:prstGeom prst="rect">
            <a:avLst/>
          </a:prstGeom>
          <a:noFill/>
          <a:ln>
            <a:noFill/>
          </a:ln>
        </p:spPr>
      </p:pic>
      <p:pic>
        <p:nvPicPr>
          <p:cNvPr id="592" name="Google Shape;592;p54"/>
          <p:cNvPicPr preferRelativeResize="0"/>
          <p:nvPr/>
        </p:nvPicPr>
        <p:blipFill rotWithShape="1">
          <a:blip r:embed="rId4">
            <a:alphaModFix/>
          </a:blip>
          <a:srcRect/>
          <a:stretch/>
        </p:blipFill>
        <p:spPr>
          <a:xfrm>
            <a:off x="1121878" y="3999562"/>
            <a:ext cx="458801" cy="406613"/>
          </a:xfrm>
          <a:prstGeom prst="rect">
            <a:avLst/>
          </a:prstGeom>
          <a:noFill/>
          <a:ln>
            <a:noFill/>
          </a:ln>
        </p:spPr>
      </p:pic>
      <p:pic>
        <p:nvPicPr>
          <p:cNvPr id="593" name="Google Shape;593;p54"/>
          <p:cNvPicPr preferRelativeResize="0"/>
          <p:nvPr/>
        </p:nvPicPr>
        <p:blipFill rotWithShape="1">
          <a:blip r:embed="rId5">
            <a:alphaModFix/>
          </a:blip>
          <a:srcRect/>
          <a:stretch/>
        </p:blipFill>
        <p:spPr>
          <a:xfrm>
            <a:off x="1183806" y="3068607"/>
            <a:ext cx="334945" cy="323983"/>
          </a:xfrm>
          <a:prstGeom prst="rect">
            <a:avLst/>
          </a:prstGeom>
          <a:noFill/>
          <a:ln>
            <a:noFill/>
          </a:ln>
        </p:spPr>
      </p:pic>
      <p:pic>
        <p:nvPicPr>
          <p:cNvPr id="594" name="Google Shape;594;p54"/>
          <p:cNvPicPr preferRelativeResize="0"/>
          <p:nvPr/>
        </p:nvPicPr>
        <p:blipFill rotWithShape="1">
          <a:blip r:embed="rId5">
            <a:alphaModFix/>
          </a:blip>
          <a:srcRect/>
          <a:stretch/>
        </p:blipFill>
        <p:spPr>
          <a:xfrm>
            <a:off x="1183806" y="5003019"/>
            <a:ext cx="334945" cy="323983"/>
          </a:xfrm>
          <a:prstGeom prst="rect">
            <a:avLst/>
          </a:prstGeom>
          <a:noFill/>
          <a:ln>
            <a:noFill/>
          </a:ln>
        </p:spPr>
      </p:pic>
      <p:sp>
        <p:nvSpPr>
          <p:cNvPr id="596" name="Google Shape;596;p54"/>
          <p:cNvSpPr txBox="1"/>
          <p:nvPr/>
        </p:nvSpPr>
        <p:spPr>
          <a:xfrm>
            <a:off x="1994679" y="2031389"/>
            <a:ext cx="7912999" cy="467629"/>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Mācību materiālus, ievietotus mācību platformā edu.lu.lv drīkst izmantot tikai personīgas mācības nolūkam. </a:t>
            </a:r>
            <a:endParaRPr sz="1400" b="0" i="0" u="none" strike="noStrike" cap="none">
              <a:solidFill>
                <a:srgbClr val="000000"/>
              </a:solidFill>
              <a:latin typeface="Arial"/>
              <a:ea typeface="Arial"/>
              <a:cs typeface="Arial"/>
              <a:sym typeface="Arial"/>
            </a:endParaRPr>
          </a:p>
        </p:txBody>
      </p:sp>
      <p:sp>
        <p:nvSpPr>
          <p:cNvPr id="597" name="Google Shape;597;p54"/>
          <p:cNvSpPr txBox="1"/>
          <p:nvPr/>
        </p:nvSpPr>
        <p:spPr>
          <a:xfrm>
            <a:off x="1994679" y="2987182"/>
            <a:ext cx="8358000" cy="487500"/>
          </a:xfrm>
          <a:prstGeom prst="rect">
            <a:avLst/>
          </a:prstGeom>
          <a:noFill/>
          <a:ln>
            <a:noFill/>
          </a:ln>
        </p:spPr>
        <p:txBody>
          <a:bodyPr spcFirstLastPara="1" wrap="square" lIns="0" tIns="0" rIns="0" bIns="0" anchor="t" anchorCtr="0">
            <a:spAutoFit/>
          </a:bodyPr>
          <a:lstStyle/>
          <a:p>
            <a:pPr marL="0" marR="0" lvl="1"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Nedrīkst izmantot mācību materiālus (lekciju prezentācijas, uzdevumus, videoierakstus) nekādam citam nolūkam, t.sk. kopēt, vairot, izplatīt.</a:t>
            </a:r>
            <a:endParaRPr sz="1400" b="0" i="0" u="none" strike="noStrike" cap="none">
              <a:solidFill>
                <a:srgbClr val="000000"/>
              </a:solidFill>
              <a:latin typeface="Arial"/>
              <a:ea typeface="Arial"/>
              <a:cs typeface="Arial"/>
              <a:sym typeface="Arial"/>
            </a:endParaRPr>
          </a:p>
        </p:txBody>
      </p:sp>
      <p:sp>
        <p:nvSpPr>
          <p:cNvPr id="598" name="Google Shape;598;p54"/>
          <p:cNvSpPr txBox="1"/>
          <p:nvPr/>
        </p:nvSpPr>
        <p:spPr>
          <a:xfrm>
            <a:off x="1994679" y="3944741"/>
            <a:ext cx="7912999" cy="467629"/>
          </a:xfrm>
          <a:prstGeom prst="rect">
            <a:avLst/>
          </a:prstGeom>
          <a:noFill/>
          <a:ln>
            <a:noFill/>
          </a:ln>
        </p:spPr>
        <p:txBody>
          <a:bodyPr spcFirstLastPara="1" wrap="square" lIns="0" tIns="0" rIns="0" bIns="0" anchor="t" anchorCtr="0">
            <a:spAutoFit/>
          </a:bodyPr>
          <a:lstStyle/>
          <a:p>
            <a:pPr marL="0" marR="0" lvl="1"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Tiešsaistes nodarbības tiek ierakstītas, kavējumu gadījumā nodarbība jānoskatās nedēļas laikā. Vēlāk nodarbību ieraksti var nebūt pieejami.</a:t>
            </a:r>
            <a:endParaRPr sz="1400" b="0" i="0" u="none" strike="noStrike" cap="none">
              <a:solidFill>
                <a:srgbClr val="000000"/>
              </a:solidFill>
              <a:latin typeface="Arial"/>
              <a:ea typeface="Arial"/>
              <a:cs typeface="Arial"/>
              <a:sym typeface="Arial"/>
            </a:endParaRPr>
          </a:p>
        </p:txBody>
      </p:sp>
      <p:sp>
        <p:nvSpPr>
          <p:cNvPr id="599" name="Google Shape;599;p54"/>
          <p:cNvSpPr txBox="1"/>
          <p:nvPr/>
        </p:nvSpPr>
        <p:spPr>
          <a:xfrm>
            <a:off x="1994678" y="4898767"/>
            <a:ext cx="8104177" cy="467629"/>
          </a:xfrm>
          <a:prstGeom prst="rect">
            <a:avLst/>
          </a:prstGeom>
          <a:noFill/>
          <a:ln>
            <a:noFill/>
          </a:ln>
        </p:spPr>
        <p:txBody>
          <a:bodyPr spcFirstLastPara="1" wrap="square" lIns="0" tIns="0" rIns="0" bIns="0" anchor="t" anchorCtr="0">
            <a:spAutoFit/>
          </a:bodyPr>
          <a:lstStyle/>
          <a:p>
            <a:pPr marL="0" marR="0" lvl="1"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Nodarbību ierakstus aizliegts lejuplādēt, saglabāt ar jebkādiem tehniskajiem līdzekļiem, un jebkādā formā izplatīt un pavairot.</a:t>
            </a:r>
            <a:endParaRPr sz="1400" b="0" i="0" u="none" strike="noStrike" cap="none">
              <a:solidFill>
                <a:srgbClr val="000000"/>
              </a:solidFill>
              <a:latin typeface="Arial"/>
              <a:ea typeface="Arial"/>
              <a:cs typeface="Arial"/>
              <a:sym typeface="Arial"/>
            </a:endParaRPr>
          </a:p>
        </p:txBody>
      </p:sp>
      <p:sp>
        <p:nvSpPr>
          <p:cNvPr id="16" name="Google Shape;221;p25">
            <a:extLst>
              <a:ext uri="{FF2B5EF4-FFF2-40B4-BE49-F238E27FC236}">
                <a16:creationId xmlns:a16="http://schemas.microsoft.com/office/drawing/2014/main" id="{78982E25-08FE-4599-B6AB-B92591C884F4}"/>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E3E3D"/>
        </a:solidFill>
        <a:effectLst/>
      </p:bgPr>
    </p:bg>
    <p:spTree>
      <p:nvGrpSpPr>
        <p:cNvPr id="1" name="Shape 603"/>
        <p:cNvGrpSpPr/>
        <p:nvPr/>
      </p:nvGrpSpPr>
      <p:grpSpPr>
        <a:xfrm>
          <a:off x="0" y="0"/>
          <a:ext cx="0" cy="0"/>
          <a:chOff x="0" y="0"/>
          <a:chExt cx="0" cy="0"/>
        </a:xfrm>
      </p:grpSpPr>
      <p:pic>
        <p:nvPicPr>
          <p:cNvPr id="604" name="Google Shape;604;p55"/>
          <p:cNvPicPr preferRelativeResize="0"/>
          <p:nvPr/>
        </p:nvPicPr>
        <p:blipFill rotWithShape="1">
          <a:blip r:embed="rId3">
            <a:alphaModFix amt="9999"/>
          </a:blip>
          <a:srcRect/>
          <a:stretch/>
        </p:blipFill>
        <p:spPr>
          <a:xfrm>
            <a:off x="9659206" y="275355"/>
            <a:ext cx="2171711" cy="662372"/>
          </a:xfrm>
          <a:prstGeom prst="rect">
            <a:avLst/>
          </a:prstGeom>
          <a:noFill/>
          <a:ln>
            <a:noFill/>
          </a:ln>
        </p:spPr>
      </p:pic>
      <p:sp>
        <p:nvSpPr>
          <p:cNvPr id="605" name="Google Shape;605;p55"/>
          <p:cNvSpPr/>
          <p:nvPr/>
        </p:nvSpPr>
        <p:spPr>
          <a:xfrm>
            <a:off x="999310" y="3644690"/>
            <a:ext cx="703937" cy="703937"/>
          </a:xfrm>
          <a:custGeom>
            <a:avLst/>
            <a:gdLst/>
            <a:ahLst/>
            <a:cxnLst/>
            <a:rect l="l" t="t" r="r" b="b"/>
            <a:pathLst>
              <a:path w="2311400" h="2311400" extrusionOk="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DBDA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55"/>
          <p:cNvSpPr/>
          <p:nvPr/>
        </p:nvSpPr>
        <p:spPr>
          <a:xfrm>
            <a:off x="999310" y="2715785"/>
            <a:ext cx="703937" cy="703937"/>
          </a:xfrm>
          <a:custGeom>
            <a:avLst/>
            <a:gdLst/>
            <a:ahLst/>
            <a:cxnLst/>
            <a:rect l="l" t="t" r="r" b="b"/>
            <a:pathLst>
              <a:path w="2311400" h="2311400" extrusionOk="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E28D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7" name="Google Shape;607;p55"/>
          <p:cNvPicPr preferRelativeResize="0"/>
          <p:nvPr/>
        </p:nvPicPr>
        <p:blipFill rotWithShape="1">
          <a:blip r:embed="rId4">
            <a:alphaModFix/>
          </a:blip>
          <a:srcRect/>
          <a:stretch/>
        </p:blipFill>
        <p:spPr>
          <a:xfrm>
            <a:off x="1121878" y="2864447"/>
            <a:ext cx="458801" cy="406613"/>
          </a:xfrm>
          <a:prstGeom prst="rect">
            <a:avLst/>
          </a:prstGeom>
          <a:noFill/>
          <a:ln>
            <a:noFill/>
          </a:ln>
        </p:spPr>
      </p:pic>
      <p:pic>
        <p:nvPicPr>
          <p:cNvPr id="608" name="Google Shape;608;p55"/>
          <p:cNvPicPr preferRelativeResize="0"/>
          <p:nvPr/>
        </p:nvPicPr>
        <p:blipFill rotWithShape="1">
          <a:blip r:embed="rId5">
            <a:alphaModFix/>
          </a:blip>
          <a:srcRect/>
          <a:stretch/>
        </p:blipFill>
        <p:spPr>
          <a:xfrm>
            <a:off x="1183806" y="3834666"/>
            <a:ext cx="334945" cy="323983"/>
          </a:xfrm>
          <a:prstGeom prst="rect">
            <a:avLst/>
          </a:prstGeom>
          <a:noFill/>
          <a:ln>
            <a:noFill/>
          </a:ln>
        </p:spPr>
      </p:pic>
      <p:sp>
        <p:nvSpPr>
          <p:cNvPr id="610" name="Google Shape;610;p55"/>
          <p:cNvSpPr txBox="1"/>
          <p:nvPr/>
        </p:nvSpPr>
        <p:spPr>
          <a:xfrm>
            <a:off x="1994678" y="2723338"/>
            <a:ext cx="8104177" cy="711285"/>
          </a:xfrm>
          <a:prstGeom prst="rect">
            <a:avLst/>
          </a:prstGeom>
          <a:noFill/>
          <a:ln>
            <a:noFill/>
          </a:ln>
        </p:spPr>
        <p:txBody>
          <a:bodyPr spcFirstLastPara="1" wrap="square" lIns="0" tIns="0" rIns="0" bIns="0" anchor="t" anchorCtr="0">
            <a:spAutoFit/>
          </a:bodyPr>
          <a:lstStyle/>
          <a:p>
            <a:pPr marL="0" marR="0" lvl="1"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Ja programmu dalībnieks nav </a:t>
            </a:r>
            <a:r>
              <a:rPr lang="en-US" sz="1100" b="0" i="0" u="none" strike="noStrike" cap="none">
                <a:solidFill>
                  <a:srgbClr val="FFFFFF"/>
                </a:solidFill>
                <a:latin typeface="Montserrat"/>
                <a:ea typeface="Montserrat"/>
                <a:cs typeface="Montserrat"/>
                <a:sym typeface="Montserrat"/>
              </a:rPr>
              <a:t>iesniedzis</a:t>
            </a:r>
            <a:r>
              <a:rPr lang="en-US" sz="1300" b="0" i="0" u="none" strike="noStrike" cap="none">
                <a:solidFill>
                  <a:srgbClr val="FFFFFF"/>
                </a:solidFill>
                <a:latin typeface="Montserrat"/>
                <a:ea typeface="Montserrat"/>
                <a:cs typeface="Montserrat"/>
                <a:sym typeface="Montserrat"/>
              </a:rPr>
              <a:t> laicīgi patstāvīgos darbus, viņš var netikt pielaists nākamajām tiešsaistes nodarbībām un nākamo tēmu mācību materiāliem, līdz darbu iesniegšanai.</a:t>
            </a:r>
            <a:endParaRPr sz="1400" b="0" i="0" u="none" strike="noStrike" cap="none">
              <a:solidFill>
                <a:srgbClr val="000000"/>
              </a:solidFill>
              <a:latin typeface="Arial"/>
              <a:ea typeface="Arial"/>
              <a:cs typeface="Arial"/>
              <a:sym typeface="Arial"/>
            </a:endParaRPr>
          </a:p>
        </p:txBody>
      </p:sp>
      <p:sp>
        <p:nvSpPr>
          <p:cNvPr id="611" name="Google Shape;611;p55"/>
          <p:cNvSpPr txBox="1"/>
          <p:nvPr/>
        </p:nvSpPr>
        <p:spPr>
          <a:xfrm>
            <a:off x="1994678" y="3820974"/>
            <a:ext cx="8104177" cy="223972"/>
          </a:xfrm>
          <a:prstGeom prst="rect">
            <a:avLst/>
          </a:prstGeom>
          <a:noFill/>
          <a:ln>
            <a:noFill/>
          </a:ln>
        </p:spPr>
        <p:txBody>
          <a:bodyPr spcFirstLastPara="1" wrap="square" lIns="0" tIns="0" rIns="0" bIns="0" anchor="t" anchorCtr="0">
            <a:spAutoFit/>
          </a:bodyPr>
          <a:lstStyle/>
          <a:p>
            <a:pPr marL="0" marR="0" lvl="1"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edu.lu.lv lietotāja vārdu un paroli aizliegts nodot citām personām.</a:t>
            </a:r>
            <a:endParaRPr sz="1400" b="0" i="0" u="none" strike="noStrike" cap="none">
              <a:solidFill>
                <a:srgbClr val="000000"/>
              </a:solidFill>
              <a:latin typeface="Arial"/>
              <a:ea typeface="Arial"/>
              <a:cs typeface="Arial"/>
              <a:sym typeface="Arial"/>
            </a:endParaRPr>
          </a:p>
        </p:txBody>
      </p:sp>
      <p:sp>
        <p:nvSpPr>
          <p:cNvPr id="10" name="Google Shape;221;p25">
            <a:extLst>
              <a:ext uri="{FF2B5EF4-FFF2-40B4-BE49-F238E27FC236}">
                <a16:creationId xmlns:a16="http://schemas.microsoft.com/office/drawing/2014/main" id="{46CF41E7-FDC6-4E30-9D05-DD86E6DEE6EF}"/>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5"/>
        <p:cNvGrpSpPr/>
        <p:nvPr/>
      </p:nvGrpSpPr>
      <p:grpSpPr>
        <a:xfrm>
          <a:off x="0" y="0"/>
          <a:ext cx="0" cy="0"/>
          <a:chOff x="0" y="0"/>
          <a:chExt cx="0" cy="0"/>
        </a:xfrm>
      </p:grpSpPr>
      <p:pic>
        <p:nvPicPr>
          <p:cNvPr id="616" name="Google Shape;616;p56"/>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pic>
        <p:nvPicPr>
          <p:cNvPr id="617" name="Google Shape;617;p56"/>
          <p:cNvPicPr preferRelativeResize="0"/>
          <p:nvPr/>
        </p:nvPicPr>
        <p:blipFill rotWithShape="1">
          <a:blip r:embed="rId5">
            <a:alphaModFix amt="24000"/>
          </a:blip>
          <a:srcRect/>
          <a:stretch/>
        </p:blipFill>
        <p:spPr>
          <a:xfrm>
            <a:off x="8083132" y="2248246"/>
            <a:ext cx="2858277" cy="1554188"/>
          </a:xfrm>
          <a:prstGeom prst="rect">
            <a:avLst/>
          </a:prstGeom>
          <a:noFill/>
          <a:ln>
            <a:noFill/>
          </a:ln>
        </p:spPr>
      </p:pic>
      <p:sp>
        <p:nvSpPr>
          <p:cNvPr id="619" name="Google Shape;619;p56"/>
          <p:cNvSpPr txBox="1"/>
          <p:nvPr/>
        </p:nvSpPr>
        <p:spPr>
          <a:xfrm>
            <a:off x="986396" y="2320491"/>
            <a:ext cx="6723868"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E28D35"/>
                </a:solidFill>
                <a:latin typeface="Montserrat SemiBold"/>
                <a:ea typeface="Montserrat SemiBold"/>
                <a:cs typeface="Montserrat SemiBold"/>
                <a:sym typeface="Montserrat SemiBold"/>
              </a:rPr>
              <a:t>Kā sniegt atgriezenisko saiti?  </a:t>
            </a:r>
            <a:endParaRPr sz="1400" b="0" i="0" u="none" strike="noStrike" cap="none">
              <a:solidFill>
                <a:srgbClr val="000000"/>
              </a:solidFill>
              <a:latin typeface="Arial"/>
              <a:ea typeface="Arial"/>
              <a:cs typeface="Arial"/>
              <a:sym typeface="Arial"/>
            </a:endParaRPr>
          </a:p>
        </p:txBody>
      </p:sp>
      <p:sp>
        <p:nvSpPr>
          <p:cNvPr id="6" name="Google Shape;221;p25">
            <a:extLst>
              <a:ext uri="{FF2B5EF4-FFF2-40B4-BE49-F238E27FC236}">
                <a16:creationId xmlns:a16="http://schemas.microsoft.com/office/drawing/2014/main" id="{56496274-3258-486B-89FC-10327E161B81}"/>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E3E3D"/>
        </a:solidFill>
        <a:effectLst/>
      </p:bgPr>
    </p:bg>
    <p:spTree>
      <p:nvGrpSpPr>
        <p:cNvPr id="1" name="Shape 171"/>
        <p:cNvGrpSpPr/>
        <p:nvPr/>
      </p:nvGrpSpPr>
      <p:grpSpPr>
        <a:xfrm>
          <a:off x="0" y="0"/>
          <a:ext cx="0" cy="0"/>
          <a:chOff x="0" y="0"/>
          <a:chExt cx="0" cy="0"/>
        </a:xfrm>
      </p:grpSpPr>
      <p:sp>
        <p:nvSpPr>
          <p:cNvPr id="172" name="Google Shape;172;p21"/>
          <p:cNvSpPr/>
          <p:nvPr/>
        </p:nvSpPr>
        <p:spPr>
          <a:xfrm>
            <a:off x="-2125407" y="-957206"/>
            <a:ext cx="8772449" cy="877241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r="-18058" b="-14974"/>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1"/>
          <p:cNvSpPr txBox="1"/>
          <p:nvPr/>
        </p:nvSpPr>
        <p:spPr>
          <a:xfrm>
            <a:off x="7119948" y="2059280"/>
            <a:ext cx="4514126" cy="3000821"/>
          </a:xfrm>
          <a:prstGeom prst="rect">
            <a:avLst/>
          </a:prstGeom>
          <a:noFill/>
          <a:ln>
            <a:noFill/>
          </a:ln>
        </p:spPr>
        <p:txBody>
          <a:bodyPr spcFirstLastPara="1" wrap="square" lIns="0" tIns="0" rIns="0" bIns="0" anchor="t" anchorCtr="0">
            <a:spAutoFit/>
          </a:bodyPr>
          <a:lstStyle/>
          <a:p>
            <a:pPr marL="0" marR="0" lvl="0" indent="0" algn="just" rtl="0">
              <a:lnSpc>
                <a:spcPct val="114562"/>
              </a:lnSpc>
              <a:spcBef>
                <a:spcPts val="0"/>
              </a:spcBef>
              <a:spcAft>
                <a:spcPts val="0"/>
              </a:spcAft>
              <a:buClr>
                <a:srgbClr val="000000"/>
              </a:buClr>
              <a:buSzPts val="1600"/>
              <a:buFont typeface="Arial"/>
              <a:buNone/>
            </a:pPr>
            <a:r>
              <a:rPr lang="en-US" sz="1600" b="0" i="1" u="none" strike="noStrike" cap="none" dirty="0" err="1">
                <a:solidFill>
                  <a:srgbClr val="FFFFFF"/>
                </a:solidFill>
                <a:latin typeface="Montserrat"/>
                <a:ea typeface="Montserrat"/>
                <a:cs typeface="Montserrat"/>
                <a:sym typeface="Montserrat"/>
              </a:rPr>
              <a:t>Sveicam</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Tevi</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vienā</a:t>
            </a:r>
            <a:r>
              <a:rPr lang="en-US" sz="1600" b="0" i="1" u="none" strike="noStrike" cap="none" dirty="0">
                <a:solidFill>
                  <a:srgbClr val="FFFFFF"/>
                </a:solidFill>
                <a:latin typeface="Montserrat"/>
                <a:ea typeface="Montserrat"/>
                <a:cs typeface="Montserrat"/>
                <a:sym typeface="Montserrat"/>
              </a:rPr>
              <a:t> no </a:t>
            </a:r>
            <a:r>
              <a:rPr lang="en-US" sz="1600" b="0" i="1" u="none" strike="noStrike" cap="none" dirty="0" err="1">
                <a:solidFill>
                  <a:srgbClr val="FFFFFF"/>
                </a:solidFill>
                <a:latin typeface="Montserrat"/>
                <a:ea typeface="Montserrat"/>
                <a:cs typeface="Montserrat"/>
                <a:sym typeface="Montserrat"/>
              </a:rPr>
              <a:t>lielākiem</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Latvijas</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Universitātes</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mācību</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centriem</a:t>
            </a:r>
            <a:r>
              <a:rPr lang="en-US" sz="1600" b="0" i="1" u="none" strike="noStrike" cap="none" dirty="0">
                <a:solidFill>
                  <a:srgbClr val="FFFFFF"/>
                </a:solidFill>
                <a:latin typeface="Montserrat"/>
                <a:ea typeface="Montserrat"/>
                <a:cs typeface="Montserrat"/>
                <a:sym typeface="Montserrat"/>
              </a:rPr>
              <a:t>! </a:t>
            </a:r>
            <a:endParaRPr sz="1400" b="0" i="0" u="none" strike="noStrike" cap="none" dirty="0">
              <a:solidFill>
                <a:srgbClr val="000000"/>
              </a:solidFill>
              <a:latin typeface="Arial"/>
              <a:ea typeface="Arial"/>
              <a:cs typeface="Arial"/>
              <a:sym typeface="Arial"/>
            </a:endParaRPr>
          </a:p>
          <a:p>
            <a:pPr marL="0" marR="0" lvl="0" indent="0" algn="just" rtl="0">
              <a:lnSpc>
                <a:spcPct val="114562"/>
              </a:lnSpc>
              <a:spcBef>
                <a:spcPts val="0"/>
              </a:spcBef>
              <a:spcAft>
                <a:spcPts val="0"/>
              </a:spcAft>
              <a:buClr>
                <a:srgbClr val="000000"/>
              </a:buClr>
              <a:buSzPts val="1600"/>
              <a:buFont typeface="Arial"/>
              <a:buNone/>
            </a:pPr>
            <a:endParaRPr sz="1600" b="0" i="1" u="none" strike="noStrike" cap="none" dirty="0">
              <a:solidFill>
                <a:srgbClr val="FFFFFF"/>
              </a:solidFill>
              <a:latin typeface="Montserrat"/>
              <a:ea typeface="Montserrat"/>
              <a:cs typeface="Montserrat"/>
              <a:sym typeface="Montserrat"/>
            </a:endParaRPr>
          </a:p>
          <a:p>
            <a:pPr marL="0" marR="0" lvl="0" indent="0" algn="just" rtl="0">
              <a:lnSpc>
                <a:spcPct val="114562"/>
              </a:lnSpc>
              <a:spcBef>
                <a:spcPts val="0"/>
              </a:spcBef>
              <a:spcAft>
                <a:spcPts val="0"/>
              </a:spcAft>
              <a:buClr>
                <a:srgbClr val="000000"/>
              </a:buClr>
              <a:buSzPts val="1600"/>
              <a:buFont typeface="Arial"/>
              <a:buNone/>
            </a:pPr>
            <a:r>
              <a:rPr lang="en-US" sz="1600" b="0" i="1" u="none" strike="noStrike" cap="none" dirty="0" err="1">
                <a:solidFill>
                  <a:srgbClr val="FFFFFF"/>
                </a:solidFill>
                <a:latin typeface="Montserrat"/>
                <a:ea typeface="Montserrat"/>
                <a:cs typeface="Montserrat"/>
                <a:sym typeface="Montserrat"/>
              </a:rPr>
              <a:t>Vadības</a:t>
            </a:r>
            <a:r>
              <a:rPr lang="en-US" sz="1600" b="0" i="1" u="none" strike="noStrike" cap="none" dirty="0">
                <a:solidFill>
                  <a:srgbClr val="FFFFFF"/>
                </a:solidFill>
                <a:latin typeface="Montserrat"/>
                <a:ea typeface="Montserrat"/>
                <a:cs typeface="Montserrat"/>
                <a:sym typeface="Montserrat"/>
              </a:rPr>
              <a:t> un </a:t>
            </a:r>
            <a:r>
              <a:rPr lang="en-US" sz="1600" b="0" i="1" u="none" strike="noStrike" cap="none" dirty="0" err="1">
                <a:solidFill>
                  <a:srgbClr val="FFFFFF"/>
                </a:solidFill>
                <a:latin typeface="Montserrat"/>
                <a:ea typeface="Montserrat"/>
                <a:cs typeface="Montserrat"/>
                <a:sym typeface="Montserrat"/>
              </a:rPr>
              <a:t>uzņēmējdarbības</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mācību</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centrs</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īsā</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laikā</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sniedz</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visaktuālākās</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zināšanas</a:t>
            </a:r>
            <a:r>
              <a:rPr lang="en-US" sz="1600" b="0" i="1" u="none" strike="noStrike" cap="none" dirty="0">
                <a:solidFill>
                  <a:srgbClr val="FFFFFF"/>
                </a:solidFill>
                <a:latin typeface="Montserrat"/>
                <a:ea typeface="Montserrat"/>
                <a:cs typeface="Montserrat"/>
                <a:sym typeface="Montserrat"/>
              </a:rPr>
              <a:t> un </a:t>
            </a:r>
            <a:r>
              <a:rPr lang="en-US" sz="1600" b="0" i="1" u="none" strike="noStrike" cap="none" dirty="0" err="1">
                <a:solidFill>
                  <a:srgbClr val="FFFFFF"/>
                </a:solidFill>
                <a:latin typeface="Montserrat"/>
                <a:ea typeface="Montserrat"/>
                <a:cs typeface="Montserrat"/>
                <a:sym typeface="Montserrat"/>
              </a:rPr>
              <a:t>prasmes</a:t>
            </a:r>
            <a:r>
              <a:rPr lang="en-US" sz="1600" b="0" i="1" u="none" strike="noStrike" cap="none" dirty="0">
                <a:solidFill>
                  <a:srgbClr val="FFFFFF"/>
                </a:solidFill>
                <a:latin typeface="Montserrat"/>
                <a:ea typeface="Montserrat"/>
                <a:cs typeface="Montserrat"/>
                <a:sym typeface="Montserrat"/>
              </a:rPr>
              <a:t>, kas </a:t>
            </a:r>
            <a:r>
              <a:rPr lang="en-US" sz="1600" b="0" i="1" u="none" strike="noStrike" cap="none" dirty="0" err="1">
                <a:solidFill>
                  <a:srgbClr val="FFFFFF"/>
                </a:solidFill>
                <a:latin typeface="Montserrat"/>
                <a:ea typeface="Montserrat"/>
                <a:cs typeface="Montserrat"/>
                <a:sym typeface="Montserrat"/>
              </a:rPr>
              <a:t>palielina</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personīgo</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efektivitāti</a:t>
            </a:r>
            <a:r>
              <a:rPr lang="en-US" sz="1600" b="0" i="1" u="none" strike="noStrike" cap="none" dirty="0">
                <a:solidFill>
                  <a:srgbClr val="FFFFFF"/>
                </a:solidFill>
                <a:latin typeface="Montserrat"/>
                <a:ea typeface="Montserrat"/>
                <a:cs typeface="Montserrat"/>
                <a:sym typeface="Montserrat"/>
              </a:rPr>
              <a:t> un </a:t>
            </a:r>
            <a:r>
              <a:rPr lang="en-US" sz="1600" b="0" i="1" u="none" strike="noStrike" cap="none" dirty="0" err="1">
                <a:solidFill>
                  <a:srgbClr val="FFFFFF"/>
                </a:solidFill>
                <a:latin typeface="Montserrat"/>
                <a:ea typeface="Montserrat"/>
                <a:cs typeface="Montserrat"/>
                <a:sym typeface="Montserrat"/>
              </a:rPr>
              <a:t>produktivitāti</a:t>
            </a:r>
            <a:r>
              <a:rPr lang="en-US" sz="1600" b="0" i="1" u="none" strike="noStrike" cap="none" dirty="0">
                <a:solidFill>
                  <a:srgbClr val="FFFFFF"/>
                </a:solidFill>
                <a:latin typeface="Montserrat"/>
                <a:ea typeface="Montserrat"/>
                <a:cs typeface="Montserrat"/>
                <a:sym typeface="Montserrat"/>
              </a:rPr>
              <a:t>, un </a:t>
            </a:r>
            <a:r>
              <a:rPr lang="en-US" sz="1600" b="0" i="1" u="none" strike="noStrike" cap="none" dirty="0" err="1">
                <a:solidFill>
                  <a:srgbClr val="FFFFFF"/>
                </a:solidFill>
                <a:latin typeface="Montserrat"/>
                <a:ea typeface="Montserrat"/>
                <a:cs typeface="Montserrat"/>
                <a:sym typeface="Montserrat"/>
              </a:rPr>
              <a:t>tās</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uzreiz</a:t>
            </a:r>
            <a:r>
              <a:rPr lang="en-US" sz="1600" b="0" i="1" u="none" strike="noStrike" cap="none" dirty="0">
                <a:solidFill>
                  <a:srgbClr val="FFFFFF"/>
                </a:solidFill>
                <a:latin typeface="Montserrat"/>
                <a:ea typeface="Montserrat"/>
                <a:cs typeface="Montserrat"/>
                <a:sym typeface="Montserrat"/>
              </a:rPr>
              <a:t> var </a:t>
            </a:r>
            <a:r>
              <a:rPr lang="en-US" sz="1600" b="0" i="1" u="none" strike="noStrike" cap="none" dirty="0" err="1">
                <a:solidFill>
                  <a:srgbClr val="FFFFFF"/>
                </a:solidFill>
                <a:latin typeface="Montserrat"/>
                <a:ea typeface="Montserrat"/>
                <a:cs typeface="Montserrat"/>
                <a:sym typeface="Montserrat"/>
              </a:rPr>
              <a:t>pielietot</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uzņēmuma</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vai</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organizācijas</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darbībā</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kā</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arī</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savā</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karjeras</a:t>
            </a:r>
            <a:r>
              <a:rPr lang="en-US" sz="1600" b="0" i="1" u="none" strike="noStrike" cap="none" dirty="0">
                <a:solidFill>
                  <a:srgbClr val="FFFFFF"/>
                </a:solidFill>
                <a:latin typeface="Montserrat"/>
                <a:ea typeface="Montserrat"/>
                <a:cs typeface="Montserrat"/>
                <a:sym typeface="Montserrat"/>
              </a:rPr>
              <a:t> </a:t>
            </a:r>
            <a:r>
              <a:rPr lang="en-US" sz="1600" b="0" i="1" u="none" strike="noStrike" cap="none" dirty="0" err="1">
                <a:solidFill>
                  <a:srgbClr val="FFFFFF"/>
                </a:solidFill>
                <a:latin typeface="Montserrat"/>
                <a:ea typeface="Montserrat"/>
                <a:cs typeface="Montserrat"/>
                <a:sym typeface="Montserrat"/>
              </a:rPr>
              <a:t>izaugsmē</a:t>
            </a:r>
            <a:r>
              <a:rPr lang="en-US" sz="1600" b="0" i="1" u="none" strike="noStrike" cap="none" dirty="0">
                <a:solidFill>
                  <a:srgbClr val="FFFFFF"/>
                </a:solidFill>
                <a:latin typeface="Montserrat"/>
                <a:ea typeface="Montserrat"/>
                <a:cs typeface="Montserrat"/>
                <a:sym typeface="Montserrat"/>
              </a:rPr>
              <a:t>.</a:t>
            </a:r>
            <a:endParaRPr sz="1400" b="0" i="0" u="none" strike="noStrike" cap="none" dirty="0">
              <a:solidFill>
                <a:srgbClr val="000000"/>
              </a:solidFill>
              <a:latin typeface="Arial"/>
              <a:ea typeface="Arial"/>
              <a:cs typeface="Arial"/>
              <a:sym typeface="Arial"/>
            </a:endParaRPr>
          </a:p>
          <a:p>
            <a:pPr marL="0" marR="0" lvl="0" indent="0" algn="just" rtl="0">
              <a:lnSpc>
                <a:spcPct val="114562"/>
              </a:lnSpc>
              <a:spcBef>
                <a:spcPts val="0"/>
              </a:spcBef>
              <a:spcAft>
                <a:spcPts val="0"/>
              </a:spcAft>
              <a:buClr>
                <a:srgbClr val="000000"/>
              </a:buClr>
              <a:buSzPts val="1600"/>
              <a:buFont typeface="Arial"/>
              <a:buNone/>
            </a:pPr>
            <a:endParaRPr sz="1600" b="0" i="0" u="none" strike="noStrike" cap="none" dirty="0">
              <a:solidFill>
                <a:srgbClr val="FFFFFF"/>
              </a:solidFill>
              <a:latin typeface="Montserrat"/>
              <a:ea typeface="Montserrat"/>
              <a:cs typeface="Montserrat"/>
              <a:sym typeface="Montserrat"/>
            </a:endParaRPr>
          </a:p>
          <a:p>
            <a:pPr marL="0" marR="0" lvl="0" indent="0" algn="just" rtl="0">
              <a:lnSpc>
                <a:spcPct val="114562"/>
              </a:lnSpc>
              <a:spcBef>
                <a:spcPts val="0"/>
              </a:spcBef>
              <a:spcAft>
                <a:spcPts val="0"/>
              </a:spcAft>
              <a:buClr>
                <a:srgbClr val="000000"/>
              </a:buClr>
              <a:buSzPts val="1600"/>
              <a:buFont typeface="Arial"/>
              <a:buNone/>
            </a:pPr>
            <a:r>
              <a:rPr lang="en-US" sz="1600" b="0" i="0" u="none" strike="noStrike" cap="none" dirty="0">
                <a:solidFill>
                  <a:srgbClr val="FFFFFF"/>
                </a:solidFill>
                <a:latin typeface="Montserrat"/>
                <a:ea typeface="Montserrat"/>
                <a:cs typeface="Montserrat"/>
                <a:sym typeface="Montserrat"/>
              </a:rPr>
              <a:t>VUMC </a:t>
            </a:r>
            <a:r>
              <a:rPr lang="en-US" sz="1600" b="0" i="0" u="none" strike="noStrike" cap="none" dirty="0" err="1">
                <a:solidFill>
                  <a:srgbClr val="FFFFFF"/>
                </a:solidFill>
                <a:latin typeface="Montserrat"/>
                <a:ea typeface="Montserrat"/>
                <a:cs typeface="Montserrat"/>
                <a:sym typeface="Montserrat"/>
              </a:rPr>
              <a:t>direktore</a:t>
            </a:r>
            <a:r>
              <a:rPr lang="en-US" sz="1600" b="0" i="0" u="none" strike="noStrike" cap="none" dirty="0">
                <a:solidFill>
                  <a:srgbClr val="FFFFFF"/>
                </a:solidFill>
                <a:latin typeface="Montserrat"/>
                <a:ea typeface="Montserrat"/>
                <a:cs typeface="Montserrat"/>
                <a:sym typeface="Montserrat"/>
              </a:rPr>
              <a:t> Irina </a:t>
            </a:r>
            <a:r>
              <a:rPr lang="en-US" sz="1600" b="0" i="0" u="none" strike="noStrike" cap="none" dirty="0" err="1">
                <a:solidFill>
                  <a:srgbClr val="FFFFFF"/>
                </a:solidFill>
                <a:latin typeface="Montserrat"/>
                <a:ea typeface="Montserrat"/>
                <a:cs typeface="Montserrat"/>
                <a:sym typeface="Montserrat"/>
              </a:rPr>
              <a:t>Bausova</a:t>
            </a:r>
            <a:endParaRPr sz="1600" b="0" i="0" u="none" strike="noStrike" cap="none" dirty="0">
              <a:solidFill>
                <a:srgbClr val="FFFFFF"/>
              </a:solidFill>
              <a:latin typeface="Montserrat"/>
              <a:ea typeface="Montserrat"/>
              <a:cs typeface="Montserrat"/>
              <a:sym typeface="Montserrat"/>
            </a:endParaRPr>
          </a:p>
          <a:p>
            <a:pPr marL="0" marR="0" lvl="0" indent="0" algn="l" rtl="0">
              <a:lnSpc>
                <a:spcPct val="107823"/>
              </a:lnSpc>
              <a:spcBef>
                <a:spcPts val="0"/>
              </a:spcBef>
              <a:spcAft>
                <a:spcPts val="0"/>
              </a:spcAft>
              <a:buClr>
                <a:srgbClr val="000000"/>
              </a:buClr>
              <a:buSzPts val="1700"/>
              <a:buFont typeface="Arial"/>
              <a:buNone/>
            </a:pPr>
            <a:endParaRPr sz="1700" b="0" i="0" u="none" strike="noStrike" cap="none" dirty="0">
              <a:solidFill>
                <a:srgbClr val="FFFFFF"/>
              </a:solidFill>
              <a:latin typeface="Montserrat"/>
              <a:ea typeface="Montserrat"/>
              <a:cs typeface="Montserrat"/>
              <a:sym typeface="Montserrat"/>
            </a:endParaRPr>
          </a:p>
        </p:txBody>
      </p:sp>
      <p:pic>
        <p:nvPicPr>
          <p:cNvPr id="177" name="Google Shape;177;p21"/>
          <p:cNvPicPr preferRelativeResize="0"/>
          <p:nvPr/>
        </p:nvPicPr>
        <p:blipFill rotWithShape="1">
          <a:blip r:embed="rId4">
            <a:alphaModFix amt="9999"/>
          </a:blip>
          <a:srcRect/>
          <a:stretch/>
        </p:blipFill>
        <p:spPr>
          <a:xfrm>
            <a:off x="9659206" y="354614"/>
            <a:ext cx="2171711" cy="662372"/>
          </a:xfrm>
          <a:prstGeom prst="rect">
            <a:avLst/>
          </a:prstGeom>
          <a:noFill/>
          <a:ln>
            <a:noFill/>
          </a:ln>
        </p:spPr>
      </p:pic>
      <p:sp>
        <p:nvSpPr>
          <p:cNvPr id="6" name="Google Shape;127;p18">
            <a:extLst>
              <a:ext uri="{FF2B5EF4-FFF2-40B4-BE49-F238E27FC236}">
                <a16:creationId xmlns:a16="http://schemas.microsoft.com/office/drawing/2014/main" id="{031483C2-62F8-4B66-B729-EFC4565F6CE4}"/>
              </a:ext>
            </a:extLst>
          </p:cNvPr>
          <p:cNvSpPr txBox="1"/>
          <p:nvPr/>
        </p:nvSpPr>
        <p:spPr>
          <a:xfrm>
            <a:off x="8366794" y="1067067"/>
            <a:ext cx="3464123" cy="460382"/>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chemeClr val="bg1"/>
                </a:solidFill>
                <a:latin typeface="Montserrat"/>
                <a:ea typeface="Montserrat"/>
                <a:cs typeface="Montserrat"/>
                <a:sym typeface="Montserrat"/>
              </a:rPr>
              <a:t>Ievads</a:t>
            </a:r>
            <a:r>
              <a:rPr lang="en-US" sz="1100" b="0" i="0" u="none" strike="noStrike" cap="none" dirty="0">
                <a:solidFill>
                  <a:schemeClr val="bg1"/>
                </a:solidFill>
                <a:latin typeface="Montserrat"/>
                <a:ea typeface="Montserrat"/>
                <a:cs typeface="Montserrat"/>
                <a:sym typeface="Montserrat"/>
              </a:rPr>
              <a:t> </a:t>
            </a:r>
            <a:r>
              <a:rPr lang="lv-LV" sz="1100" b="0" i="0" u="none" strike="noStrike" cap="none" dirty="0">
                <a:solidFill>
                  <a:schemeClr val="bg1"/>
                </a:solidFill>
                <a:latin typeface="Montserrat"/>
                <a:ea typeface="Montserrat"/>
                <a:cs typeface="Montserrat"/>
                <a:sym typeface="Montserrat"/>
              </a:rPr>
              <a:t>datu bāzēs</a:t>
            </a:r>
            <a:endParaRPr sz="1100" b="0" i="0" u="none" strike="noStrike" cap="none" dirty="0">
              <a:solidFill>
                <a:schemeClr val="bg1"/>
              </a:solidFill>
              <a:latin typeface="Montserrat"/>
              <a:ea typeface="Montserrat"/>
              <a:cs typeface="Montserrat"/>
              <a:sym typeface="Montserrat"/>
            </a:endParaRPr>
          </a:p>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a:solidFill>
                  <a:schemeClr val="bg1"/>
                </a:solidFill>
                <a:latin typeface="Montserrat"/>
                <a:ea typeface="Montserrat"/>
                <a:cs typeface="Montserrat"/>
                <a:sym typeface="Montserrat"/>
              </a:rPr>
              <a:t>202</a:t>
            </a:r>
            <a:r>
              <a:rPr lang="lv-LV" sz="11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3"/>
        <p:cNvGrpSpPr/>
        <p:nvPr/>
      </p:nvGrpSpPr>
      <p:grpSpPr>
        <a:xfrm>
          <a:off x="0" y="0"/>
          <a:ext cx="0" cy="0"/>
          <a:chOff x="0" y="0"/>
          <a:chExt cx="0" cy="0"/>
        </a:xfrm>
      </p:grpSpPr>
      <p:pic>
        <p:nvPicPr>
          <p:cNvPr id="624" name="Google Shape;624;p57"/>
          <p:cNvPicPr preferRelativeResize="0"/>
          <p:nvPr/>
        </p:nvPicPr>
        <p:blipFill rotWithShape="1">
          <a:blip r:embed="rId4">
            <a:alphaModFix amt="9999"/>
          </a:blip>
          <a:srcRect/>
          <a:stretch/>
        </p:blipFill>
        <p:spPr>
          <a:xfrm>
            <a:off x="9659206" y="275355"/>
            <a:ext cx="2171711" cy="662372"/>
          </a:xfrm>
          <a:prstGeom prst="rect">
            <a:avLst/>
          </a:prstGeom>
          <a:noFill/>
          <a:ln>
            <a:noFill/>
          </a:ln>
        </p:spPr>
      </p:pic>
      <p:grpSp>
        <p:nvGrpSpPr>
          <p:cNvPr id="625" name="Google Shape;625;p57"/>
          <p:cNvGrpSpPr/>
          <p:nvPr/>
        </p:nvGrpSpPr>
        <p:grpSpPr>
          <a:xfrm>
            <a:off x="685800" y="1440907"/>
            <a:ext cx="3286350" cy="690152"/>
            <a:chOff x="0" y="28575"/>
            <a:chExt cx="6572700" cy="1380304"/>
          </a:xfrm>
        </p:grpSpPr>
        <p:sp>
          <p:nvSpPr>
            <p:cNvPr id="626" name="Google Shape;626;p57"/>
            <p:cNvSpPr txBox="1"/>
            <p:nvPr/>
          </p:nvSpPr>
          <p:spPr>
            <a:xfrm>
              <a:off x="0" y="28575"/>
              <a:ext cx="6572700" cy="461700"/>
            </a:xfrm>
            <a:prstGeom prst="rect">
              <a:avLst/>
            </a:prstGeom>
            <a:noFill/>
            <a:ln>
              <a:noFill/>
            </a:ln>
          </p:spPr>
          <p:txBody>
            <a:bodyPr spcFirstLastPara="1" wrap="square" lIns="0" tIns="0" rIns="0" bIns="0" anchor="t" anchorCtr="0">
              <a:spAutoFit/>
            </a:bodyPr>
            <a:lstStyle/>
            <a:p>
              <a:pPr marL="0" marR="0" lvl="0" indent="0" algn="l" rtl="0">
                <a:lnSpc>
                  <a:spcPct val="114562"/>
                </a:lnSpc>
                <a:spcBef>
                  <a:spcPts val="0"/>
                </a:spcBef>
                <a:spcAft>
                  <a:spcPts val="0"/>
                </a:spcAft>
                <a:buClr>
                  <a:srgbClr val="000000"/>
                </a:buClr>
                <a:buSzPts val="1600"/>
                <a:buFont typeface="Arial"/>
                <a:buNone/>
              </a:pPr>
              <a:r>
                <a:rPr lang="en-US" sz="1600" b="1" i="0" u="none" strike="noStrike" cap="none">
                  <a:solidFill>
                    <a:srgbClr val="FFFFFF"/>
                  </a:solidFill>
                  <a:latin typeface="Montserrat"/>
                  <a:ea typeface="Montserrat"/>
                  <a:cs typeface="Montserrat"/>
                  <a:sym typeface="Montserrat"/>
                </a:rPr>
                <a:t>ČATS</a:t>
              </a:r>
              <a:endParaRPr sz="1400" b="0" i="0" u="none" strike="noStrike" cap="none">
                <a:solidFill>
                  <a:srgbClr val="000000"/>
                </a:solidFill>
                <a:latin typeface="Arial"/>
                <a:ea typeface="Arial"/>
                <a:cs typeface="Arial"/>
                <a:sym typeface="Arial"/>
              </a:endParaRPr>
            </a:p>
          </p:txBody>
        </p:sp>
        <p:sp>
          <p:nvSpPr>
            <p:cNvPr id="627" name="Google Shape;627;p57"/>
            <p:cNvSpPr txBox="1"/>
            <p:nvPr/>
          </p:nvSpPr>
          <p:spPr>
            <a:xfrm>
              <a:off x="0" y="832695"/>
              <a:ext cx="6572700" cy="576184"/>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lv-LV" sz="1300" dirty="0">
                  <a:solidFill>
                    <a:srgbClr val="FFFFFF"/>
                  </a:solidFill>
                  <a:latin typeface="Montserrat"/>
                  <a:ea typeface="Montserrat"/>
                  <a:cs typeface="Montserrat"/>
                  <a:sym typeface="Montserrat"/>
                </a:rPr>
                <a:t>TELEGRAM</a:t>
              </a:r>
              <a:r>
                <a:rPr lang="en-US" sz="1300" b="0" i="0" u="none" strike="noStrike" cap="none" dirty="0">
                  <a:solidFill>
                    <a:schemeClr val="lt1"/>
                  </a:solidFill>
                  <a:latin typeface="Montserrat"/>
                  <a:ea typeface="Montserrat"/>
                  <a:cs typeface="Montserrat"/>
                  <a:sym typeface="Montserrat"/>
                </a:rPr>
                <a:t> </a:t>
              </a:r>
              <a:endParaRPr sz="1400" b="0" i="0" u="none" strike="noStrike" cap="none" dirty="0">
                <a:solidFill>
                  <a:srgbClr val="000000"/>
                </a:solidFill>
                <a:latin typeface="Arial"/>
                <a:ea typeface="Arial"/>
                <a:cs typeface="Arial"/>
                <a:sym typeface="Arial"/>
              </a:endParaRPr>
            </a:p>
          </p:txBody>
        </p:sp>
      </p:grpSp>
      <p:grpSp>
        <p:nvGrpSpPr>
          <p:cNvPr id="628" name="Google Shape;628;p57"/>
          <p:cNvGrpSpPr/>
          <p:nvPr/>
        </p:nvGrpSpPr>
        <p:grpSpPr>
          <a:xfrm>
            <a:off x="4493570" y="2326168"/>
            <a:ext cx="3049803" cy="2818940"/>
            <a:chOff x="0" y="28575"/>
            <a:chExt cx="6099605" cy="5637878"/>
          </a:xfrm>
        </p:grpSpPr>
        <p:sp>
          <p:nvSpPr>
            <p:cNvPr id="629" name="Google Shape;629;p57"/>
            <p:cNvSpPr txBox="1"/>
            <p:nvPr/>
          </p:nvSpPr>
          <p:spPr>
            <a:xfrm>
              <a:off x="0" y="28575"/>
              <a:ext cx="6099605" cy="461664"/>
            </a:xfrm>
            <a:prstGeom prst="rect">
              <a:avLst/>
            </a:prstGeom>
            <a:noFill/>
            <a:ln>
              <a:noFill/>
            </a:ln>
          </p:spPr>
          <p:txBody>
            <a:bodyPr spcFirstLastPara="1" wrap="square" lIns="0" tIns="0" rIns="0" bIns="0" anchor="t" anchorCtr="0">
              <a:spAutoFit/>
            </a:bodyPr>
            <a:lstStyle/>
            <a:p>
              <a:pPr marL="0" marR="0" lvl="0" indent="0" algn="l" rtl="0">
                <a:lnSpc>
                  <a:spcPct val="107823"/>
                </a:lnSpc>
                <a:spcBef>
                  <a:spcPts val="0"/>
                </a:spcBef>
                <a:spcAft>
                  <a:spcPts val="0"/>
                </a:spcAft>
                <a:buClr>
                  <a:srgbClr val="000000"/>
                </a:buClr>
                <a:buSzPts val="1700"/>
                <a:buFont typeface="Arial"/>
                <a:buNone/>
              </a:pPr>
              <a:r>
                <a:rPr lang="en-US" sz="1700" b="1" i="0" u="none" strike="noStrike" cap="none">
                  <a:solidFill>
                    <a:srgbClr val="E28D35"/>
                  </a:solidFill>
                  <a:latin typeface="Montserrat"/>
                  <a:ea typeface="Montserrat"/>
                  <a:cs typeface="Montserrat"/>
                  <a:sym typeface="Montserrat"/>
                </a:rPr>
                <a:t>PROGRAMMAS VADĪTĀJS</a:t>
              </a:r>
              <a:endParaRPr sz="1400" b="0" i="0" u="none" strike="noStrike" cap="none">
                <a:solidFill>
                  <a:srgbClr val="000000"/>
                </a:solidFill>
                <a:latin typeface="Arial"/>
                <a:ea typeface="Arial"/>
                <a:cs typeface="Arial"/>
                <a:sym typeface="Arial"/>
              </a:endParaRPr>
            </a:p>
          </p:txBody>
        </p:sp>
        <p:sp>
          <p:nvSpPr>
            <p:cNvPr id="630" name="Google Shape;630;p57"/>
            <p:cNvSpPr txBox="1"/>
            <p:nvPr/>
          </p:nvSpPr>
          <p:spPr>
            <a:xfrm>
              <a:off x="0" y="832695"/>
              <a:ext cx="6099605" cy="4833758"/>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Ja Jums ir jautājumi, vai kaut kas neapmierina mācību procesā , lūdzu sazinieties ar programmas vadītāju.</a:t>
              </a:r>
              <a:endParaRPr sz="1400" b="0" i="0" u="none" strike="noStrike" cap="none">
                <a:solidFill>
                  <a:srgbClr val="000000"/>
                </a:solidFill>
                <a:latin typeface="Arial"/>
                <a:ea typeface="Arial"/>
                <a:cs typeface="Arial"/>
                <a:sym typeface="Arial"/>
              </a:endParaRPr>
            </a:p>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Ja programmas vadītājs nevar atrisināt Jūsu problēmas, vai atbildēt uz Jūsu jautājumiem, lūdzu sazinieties ar centa direktori Irinu Bausovu (irina.bausova@lu.lv, tel. 29171728).</a:t>
              </a:r>
              <a:endParaRPr sz="1400" b="0" i="0" u="none" strike="noStrike" cap="none">
                <a:solidFill>
                  <a:srgbClr val="000000"/>
                </a:solidFill>
                <a:latin typeface="Arial"/>
                <a:ea typeface="Arial"/>
                <a:cs typeface="Arial"/>
                <a:sym typeface="Arial"/>
              </a:endParaRPr>
            </a:p>
            <a:p>
              <a:pPr marL="0" marR="0" lvl="0" indent="0" algn="l" rtl="0">
                <a:lnSpc>
                  <a:spcPct val="143615"/>
                </a:lnSpc>
                <a:spcBef>
                  <a:spcPts val="0"/>
                </a:spcBef>
                <a:spcAft>
                  <a:spcPts val="0"/>
                </a:spcAft>
                <a:buClr>
                  <a:srgbClr val="000000"/>
                </a:buClr>
                <a:buSzPts val="1300"/>
                <a:buFont typeface="Arial"/>
                <a:buNone/>
              </a:pPr>
              <a:endParaRPr sz="1300" b="0" i="0" u="none" strike="noStrike" cap="none">
                <a:solidFill>
                  <a:srgbClr val="FFFFFF"/>
                </a:solidFill>
                <a:latin typeface="Montserrat"/>
                <a:ea typeface="Montserrat"/>
                <a:cs typeface="Montserrat"/>
                <a:sym typeface="Montserrat"/>
              </a:endParaRPr>
            </a:p>
          </p:txBody>
        </p:sp>
      </p:grpSp>
      <p:grpSp>
        <p:nvGrpSpPr>
          <p:cNvPr id="631" name="Google Shape;631;p57"/>
          <p:cNvGrpSpPr/>
          <p:nvPr/>
        </p:nvGrpSpPr>
        <p:grpSpPr>
          <a:xfrm>
            <a:off x="8545297" y="2253708"/>
            <a:ext cx="3113303" cy="2477330"/>
            <a:chOff x="0" y="28575"/>
            <a:chExt cx="6226605" cy="4954660"/>
          </a:xfrm>
        </p:grpSpPr>
        <p:sp>
          <p:nvSpPr>
            <p:cNvPr id="632" name="Google Shape;632;p57"/>
            <p:cNvSpPr txBox="1"/>
            <p:nvPr/>
          </p:nvSpPr>
          <p:spPr>
            <a:xfrm>
              <a:off x="0" y="28575"/>
              <a:ext cx="6099605" cy="923330"/>
            </a:xfrm>
            <a:prstGeom prst="rect">
              <a:avLst/>
            </a:prstGeom>
            <a:noFill/>
            <a:ln>
              <a:noFill/>
            </a:ln>
          </p:spPr>
          <p:txBody>
            <a:bodyPr spcFirstLastPara="1" wrap="square" lIns="0" tIns="0" rIns="0" bIns="0" anchor="t" anchorCtr="0">
              <a:spAutoFit/>
            </a:bodyPr>
            <a:lstStyle/>
            <a:p>
              <a:pPr marL="0" marR="0" lvl="0" indent="0" algn="l" rtl="0">
                <a:lnSpc>
                  <a:spcPct val="107823"/>
                </a:lnSpc>
                <a:spcBef>
                  <a:spcPts val="0"/>
                </a:spcBef>
                <a:spcAft>
                  <a:spcPts val="0"/>
                </a:spcAft>
                <a:buClr>
                  <a:srgbClr val="000000"/>
                </a:buClr>
                <a:buSzPts val="1700"/>
                <a:buFont typeface="Arial"/>
                <a:buNone/>
              </a:pPr>
              <a:r>
                <a:rPr lang="en-US" sz="1700" b="1" i="0" u="none" strike="noStrike" cap="none">
                  <a:solidFill>
                    <a:srgbClr val="E28D35"/>
                  </a:solidFill>
                  <a:latin typeface="Montserrat"/>
                  <a:ea typeface="Montserrat"/>
                  <a:cs typeface="Montserrat"/>
                  <a:sym typeface="Montserrat"/>
                </a:rPr>
                <a:t>PROGRAMMAS KOORDINETĀJA</a:t>
              </a:r>
              <a:endParaRPr sz="1400" b="0" i="0" u="none" strike="noStrike" cap="none">
                <a:solidFill>
                  <a:srgbClr val="000000"/>
                </a:solidFill>
                <a:latin typeface="Arial"/>
                <a:ea typeface="Arial"/>
                <a:cs typeface="Arial"/>
                <a:sym typeface="Arial"/>
              </a:endParaRPr>
            </a:p>
          </p:txBody>
        </p:sp>
        <p:sp>
          <p:nvSpPr>
            <p:cNvPr id="633" name="Google Shape;633;p57"/>
            <p:cNvSpPr txBox="1"/>
            <p:nvPr/>
          </p:nvSpPr>
          <p:spPr>
            <a:xfrm>
              <a:off x="127000" y="2509095"/>
              <a:ext cx="6099605" cy="2474140"/>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Ja Jums ir jautājumi par apmeklējumiem , kavējumiem , Jūs varat sazināties ar mācību koordinātoru.</a:t>
              </a:r>
              <a:endParaRPr sz="1400" b="0" i="0" u="none" strike="noStrike" cap="none">
                <a:solidFill>
                  <a:srgbClr val="000000"/>
                </a:solidFill>
                <a:latin typeface="Arial"/>
                <a:ea typeface="Arial"/>
                <a:cs typeface="Arial"/>
                <a:sym typeface="Arial"/>
              </a:endParaRPr>
            </a:p>
            <a:p>
              <a:pPr marL="0" marR="0" lvl="0" indent="0" algn="l" rtl="0">
                <a:lnSpc>
                  <a:spcPct val="179461"/>
                </a:lnSpc>
                <a:spcBef>
                  <a:spcPts val="0"/>
                </a:spcBef>
                <a:spcAft>
                  <a:spcPts val="0"/>
                </a:spcAft>
                <a:buClr>
                  <a:srgbClr val="000000"/>
                </a:buClr>
                <a:buSzPts val="1300"/>
                <a:buFont typeface="Arial"/>
                <a:buNone/>
              </a:pPr>
              <a:endParaRPr sz="1300" b="0" i="0" u="none" strike="noStrike" cap="none">
                <a:solidFill>
                  <a:srgbClr val="FFFFFF"/>
                </a:solidFill>
                <a:latin typeface="Montserrat"/>
                <a:ea typeface="Montserrat"/>
                <a:cs typeface="Montserrat"/>
                <a:sym typeface="Montserrat"/>
              </a:endParaRPr>
            </a:p>
          </p:txBody>
        </p:sp>
      </p:grpSp>
      <p:sp>
        <p:nvSpPr>
          <p:cNvPr id="13" name="Google Shape;221;p25">
            <a:extLst>
              <a:ext uri="{FF2B5EF4-FFF2-40B4-BE49-F238E27FC236}">
                <a16:creationId xmlns:a16="http://schemas.microsoft.com/office/drawing/2014/main" id="{E04567C1-8409-434F-A1CF-8334F0B74718}"/>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p58"/>
          <p:cNvPicPr preferRelativeResize="0"/>
          <p:nvPr/>
        </p:nvPicPr>
        <p:blipFill rotWithShape="1">
          <a:blip r:embed="rId3">
            <a:alphaModFix/>
          </a:blip>
          <a:srcRect l="48247" r="17084"/>
          <a:stretch/>
        </p:blipFill>
        <p:spPr>
          <a:xfrm>
            <a:off x="7391776" y="-79175"/>
            <a:ext cx="4889125" cy="7016349"/>
          </a:xfrm>
          <a:prstGeom prst="rect">
            <a:avLst/>
          </a:prstGeom>
          <a:noFill/>
          <a:ln>
            <a:noFill/>
          </a:ln>
        </p:spPr>
      </p:pic>
      <p:sp>
        <p:nvSpPr>
          <p:cNvPr id="640" name="Google Shape;640;p58"/>
          <p:cNvSpPr/>
          <p:nvPr/>
        </p:nvSpPr>
        <p:spPr>
          <a:xfrm>
            <a:off x="7391776" y="-79175"/>
            <a:ext cx="4889125" cy="7016349"/>
          </a:xfrm>
          <a:custGeom>
            <a:avLst/>
            <a:gdLst/>
            <a:ahLst/>
            <a:cxnLst/>
            <a:rect l="l" t="t" r="r" b="b"/>
            <a:pathLst>
              <a:path w="1333635" h="1913890" extrusionOk="0">
                <a:moveTo>
                  <a:pt x="0" y="0"/>
                </a:moveTo>
                <a:lnTo>
                  <a:pt x="1333635" y="0"/>
                </a:lnTo>
                <a:lnTo>
                  <a:pt x="1333635" y="1913890"/>
                </a:lnTo>
                <a:lnTo>
                  <a:pt x="0" y="1913890"/>
                </a:lnTo>
                <a:close/>
              </a:path>
            </a:pathLst>
          </a:custGeom>
          <a:solidFill>
            <a:srgbClr val="B75F28">
              <a:alpha val="20000"/>
            </a:srgbClr>
          </a:solidFill>
          <a:ln>
            <a:noFill/>
          </a:ln>
        </p:spPr>
      </p:sp>
      <p:pic>
        <p:nvPicPr>
          <p:cNvPr id="641" name="Google Shape;641;p58"/>
          <p:cNvPicPr preferRelativeResize="0"/>
          <p:nvPr/>
        </p:nvPicPr>
        <p:blipFill rotWithShape="1">
          <a:blip r:embed="rId4">
            <a:alphaModFix/>
          </a:blip>
          <a:srcRect r="14586"/>
          <a:stretch/>
        </p:blipFill>
        <p:spPr>
          <a:xfrm>
            <a:off x="0" y="0"/>
            <a:ext cx="10413661" cy="6858000"/>
          </a:xfrm>
          <a:prstGeom prst="rect">
            <a:avLst/>
          </a:prstGeom>
          <a:noFill/>
          <a:ln>
            <a:noFill/>
          </a:ln>
        </p:spPr>
      </p:pic>
      <p:sp>
        <p:nvSpPr>
          <p:cNvPr id="642" name="Google Shape;642;p58"/>
          <p:cNvSpPr/>
          <p:nvPr/>
        </p:nvSpPr>
        <p:spPr>
          <a:xfrm>
            <a:off x="1345366" y="3084148"/>
            <a:ext cx="159822" cy="16053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8"/>
          <p:cNvSpPr/>
          <p:nvPr/>
        </p:nvSpPr>
        <p:spPr>
          <a:xfrm>
            <a:off x="1345366" y="3501132"/>
            <a:ext cx="159822" cy="16053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8"/>
          <p:cNvSpPr/>
          <p:nvPr/>
        </p:nvSpPr>
        <p:spPr>
          <a:xfrm>
            <a:off x="1345366" y="3988928"/>
            <a:ext cx="159822" cy="16053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8"/>
          <p:cNvSpPr/>
          <p:nvPr/>
        </p:nvSpPr>
        <p:spPr>
          <a:xfrm>
            <a:off x="1345366" y="4587780"/>
            <a:ext cx="159822" cy="16053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8"/>
          <p:cNvSpPr/>
          <p:nvPr/>
        </p:nvSpPr>
        <p:spPr>
          <a:xfrm>
            <a:off x="1345366" y="5201781"/>
            <a:ext cx="159822" cy="16053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7" name="Google Shape;647;p58"/>
          <p:cNvPicPr preferRelativeResize="0"/>
          <p:nvPr/>
        </p:nvPicPr>
        <p:blipFill rotWithShape="1">
          <a:blip r:embed="rId5">
            <a:alphaModFix amt="9999"/>
          </a:blip>
          <a:srcRect/>
          <a:stretch/>
        </p:blipFill>
        <p:spPr>
          <a:xfrm>
            <a:off x="456433" y="5841014"/>
            <a:ext cx="2171711" cy="662372"/>
          </a:xfrm>
          <a:prstGeom prst="rect">
            <a:avLst/>
          </a:prstGeom>
          <a:noFill/>
          <a:ln>
            <a:noFill/>
          </a:ln>
        </p:spPr>
      </p:pic>
      <p:sp>
        <p:nvSpPr>
          <p:cNvPr id="648" name="Google Shape;648;p58"/>
          <p:cNvSpPr txBox="1"/>
          <p:nvPr/>
        </p:nvSpPr>
        <p:spPr>
          <a:xfrm>
            <a:off x="685800" y="622300"/>
            <a:ext cx="2847770" cy="563744"/>
          </a:xfrm>
          <a:prstGeom prst="rect">
            <a:avLst/>
          </a:prstGeom>
          <a:noFill/>
          <a:ln>
            <a:noFill/>
          </a:ln>
        </p:spPr>
        <p:txBody>
          <a:bodyPr spcFirstLastPara="1" wrap="square" lIns="0" tIns="0" rIns="0" bIns="0" anchor="t" anchorCtr="0">
            <a:spAutoFit/>
          </a:bodyPr>
          <a:lstStyle/>
          <a:p>
            <a:pPr marL="0" marR="0" lvl="0" indent="0" algn="ctr" rtl="0">
              <a:lnSpc>
                <a:spcPct val="141424"/>
              </a:lnSpc>
              <a:spcBef>
                <a:spcPts val="0"/>
              </a:spcBef>
              <a:spcAft>
                <a:spcPts val="0"/>
              </a:spcAft>
              <a:buClr>
                <a:srgbClr val="000000"/>
              </a:buClr>
              <a:buSzPts val="3300"/>
              <a:buFont typeface="Arial"/>
              <a:buNone/>
            </a:pPr>
            <a:r>
              <a:rPr lang="en-US" sz="3300" b="0" i="0" u="none" strike="noStrike" cap="none">
                <a:solidFill>
                  <a:srgbClr val="E28D35"/>
                </a:solidFill>
                <a:latin typeface="Montserrat SemiBold"/>
                <a:ea typeface="Montserrat SemiBold"/>
                <a:cs typeface="Montserrat SemiBold"/>
                <a:sym typeface="Montserrat SemiBold"/>
              </a:rPr>
              <a:t>PAPILDUS</a:t>
            </a:r>
            <a:endParaRPr sz="1400" b="0" i="0" u="none" strike="noStrike" cap="none">
              <a:solidFill>
                <a:srgbClr val="000000"/>
              </a:solidFill>
              <a:latin typeface="Arial"/>
              <a:ea typeface="Arial"/>
              <a:cs typeface="Arial"/>
              <a:sym typeface="Arial"/>
            </a:endParaRPr>
          </a:p>
        </p:txBody>
      </p:sp>
      <p:sp>
        <p:nvSpPr>
          <p:cNvPr id="649" name="Google Shape;649;p58"/>
          <p:cNvSpPr txBox="1"/>
          <p:nvPr/>
        </p:nvSpPr>
        <p:spPr>
          <a:xfrm>
            <a:off x="962891" y="1680486"/>
            <a:ext cx="7428859" cy="1159933"/>
          </a:xfrm>
          <a:prstGeom prst="rect">
            <a:avLst/>
          </a:prstGeom>
          <a:noFill/>
          <a:ln>
            <a:noFill/>
          </a:ln>
        </p:spPr>
        <p:txBody>
          <a:bodyPr spcFirstLastPara="1" wrap="square" lIns="0" tIns="0" rIns="0" bIns="0" anchor="t" anchorCtr="0">
            <a:spAutoFit/>
          </a:bodyPr>
          <a:lstStyle/>
          <a:p>
            <a:pPr marL="0" marR="0" lvl="0" indent="0" algn="l" rtl="0">
              <a:lnSpc>
                <a:spcPct val="145812"/>
              </a:lnSpc>
              <a:spcBef>
                <a:spcPts val="0"/>
              </a:spcBef>
              <a:spcAft>
                <a:spcPts val="0"/>
              </a:spcAft>
              <a:buClr>
                <a:srgbClr val="000000"/>
              </a:buClr>
              <a:buSzPts val="1600"/>
              <a:buFont typeface="Arial"/>
              <a:buNone/>
            </a:pPr>
            <a:r>
              <a:rPr lang="en-US" sz="1600" b="0" i="0" u="none" strike="noStrike" cap="none">
                <a:solidFill>
                  <a:srgbClr val="FFFFFF"/>
                </a:solidFill>
                <a:latin typeface="Montserrat"/>
                <a:ea typeface="Montserrat"/>
                <a:cs typeface="Montserrat"/>
                <a:sym typeface="Montserrat"/>
              </a:rPr>
              <a:t>Programmas dalībnieks ar LU rīkojumu tiek atskaitīts no izglītojamo skaita ar mācību dienu, kad iestājies viens no šādiem nosacījumiem:</a:t>
            </a:r>
            <a:endParaRPr sz="1400" b="0" i="0" u="none" strike="noStrike" cap="none">
              <a:solidFill>
                <a:srgbClr val="000000"/>
              </a:solidFill>
              <a:latin typeface="Arial"/>
              <a:ea typeface="Arial"/>
              <a:cs typeface="Arial"/>
              <a:sym typeface="Arial"/>
            </a:endParaRPr>
          </a:p>
          <a:p>
            <a:pPr marL="0" marR="0" lvl="0" indent="0" algn="l" rtl="0">
              <a:lnSpc>
                <a:spcPct val="145812"/>
              </a:lnSpc>
              <a:spcBef>
                <a:spcPts val="0"/>
              </a:spcBef>
              <a:spcAft>
                <a:spcPts val="0"/>
              </a:spcAft>
              <a:buClr>
                <a:srgbClr val="000000"/>
              </a:buClr>
              <a:buSzPts val="1600"/>
              <a:buFont typeface="Arial"/>
              <a:buNone/>
            </a:pPr>
            <a:endParaRPr sz="1600" b="0" i="0" u="none" strike="noStrike" cap="none">
              <a:solidFill>
                <a:srgbClr val="FF1616"/>
              </a:solidFill>
              <a:latin typeface="Montserrat"/>
              <a:ea typeface="Montserrat"/>
              <a:cs typeface="Montserrat"/>
              <a:sym typeface="Montserrat"/>
            </a:endParaRPr>
          </a:p>
          <a:p>
            <a:pPr marL="0" marR="0" lvl="0" indent="0" algn="l" rtl="0">
              <a:lnSpc>
                <a:spcPct val="137235"/>
              </a:lnSpc>
              <a:spcBef>
                <a:spcPts val="0"/>
              </a:spcBef>
              <a:spcAft>
                <a:spcPts val="0"/>
              </a:spcAft>
              <a:buClr>
                <a:srgbClr val="000000"/>
              </a:buClr>
              <a:buSzPts val="1700"/>
              <a:buFont typeface="Arial"/>
              <a:buNone/>
            </a:pPr>
            <a:endParaRPr sz="1700" b="0" i="0" u="none" strike="noStrike" cap="none">
              <a:solidFill>
                <a:srgbClr val="FF1616"/>
              </a:solidFill>
              <a:latin typeface="Montserrat"/>
              <a:ea typeface="Montserrat"/>
              <a:cs typeface="Montserrat"/>
              <a:sym typeface="Montserrat"/>
            </a:endParaRPr>
          </a:p>
        </p:txBody>
      </p:sp>
      <p:sp>
        <p:nvSpPr>
          <p:cNvPr id="650" name="Google Shape;650;p58"/>
          <p:cNvSpPr txBox="1"/>
          <p:nvPr/>
        </p:nvSpPr>
        <p:spPr>
          <a:xfrm>
            <a:off x="1687689" y="2986617"/>
            <a:ext cx="7011779" cy="223972"/>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3.3.1. saņemts nodarbinātā rakstveida iesniegums par mācību pārtraukšanu;</a:t>
            </a:r>
            <a:endParaRPr sz="1400" b="0" i="0" u="none" strike="noStrike" cap="none">
              <a:solidFill>
                <a:srgbClr val="000000"/>
              </a:solidFill>
              <a:latin typeface="Arial"/>
              <a:ea typeface="Arial"/>
              <a:cs typeface="Arial"/>
              <a:sym typeface="Arial"/>
            </a:endParaRPr>
          </a:p>
        </p:txBody>
      </p:sp>
      <p:sp>
        <p:nvSpPr>
          <p:cNvPr id="651" name="Google Shape;651;p58"/>
          <p:cNvSpPr txBox="1"/>
          <p:nvPr/>
        </p:nvSpPr>
        <p:spPr>
          <a:xfrm>
            <a:off x="1687689" y="3403600"/>
            <a:ext cx="6808367" cy="223972"/>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3.3.2. nodarbinātais nav pielaists pie noslēguma pārbaudījuma kārtošanas;</a:t>
            </a:r>
            <a:endParaRPr sz="1400" b="0" i="0" u="none" strike="noStrike" cap="none">
              <a:solidFill>
                <a:srgbClr val="000000"/>
              </a:solidFill>
              <a:latin typeface="Arial"/>
              <a:ea typeface="Arial"/>
              <a:cs typeface="Arial"/>
              <a:sym typeface="Arial"/>
            </a:endParaRPr>
          </a:p>
        </p:txBody>
      </p:sp>
      <p:sp>
        <p:nvSpPr>
          <p:cNvPr id="652" name="Google Shape;652;p58"/>
          <p:cNvSpPr txBox="1"/>
          <p:nvPr/>
        </p:nvSpPr>
        <p:spPr>
          <a:xfrm>
            <a:off x="1687689" y="3891398"/>
            <a:ext cx="6808367" cy="711285"/>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3.3.3. nodarbinātais bez attaisnojoša iemesla nav ieradies noslēguma pārbaudījuma kārtošanu;</a:t>
            </a:r>
            <a:endParaRPr sz="1400" b="0" i="0" u="none" strike="noStrike" cap="none">
              <a:solidFill>
                <a:srgbClr val="000000"/>
              </a:solidFill>
              <a:latin typeface="Arial"/>
              <a:ea typeface="Arial"/>
              <a:cs typeface="Arial"/>
              <a:sym typeface="Arial"/>
            </a:endParaRPr>
          </a:p>
          <a:p>
            <a:pPr marL="0" marR="0" lvl="0" indent="0" algn="l" rtl="0">
              <a:lnSpc>
                <a:spcPct val="143615"/>
              </a:lnSpc>
              <a:spcBef>
                <a:spcPts val="0"/>
              </a:spcBef>
              <a:spcAft>
                <a:spcPts val="0"/>
              </a:spcAft>
              <a:buClr>
                <a:srgbClr val="000000"/>
              </a:buClr>
              <a:buSzPts val="1300"/>
              <a:buFont typeface="Arial"/>
              <a:buNone/>
            </a:pPr>
            <a:endParaRPr sz="1300" b="0" i="0" u="none" strike="noStrike" cap="none">
              <a:solidFill>
                <a:srgbClr val="FFFFFF"/>
              </a:solidFill>
              <a:latin typeface="Montserrat"/>
              <a:ea typeface="Montserrat"/>
              <a:cs typeface="Montserrat"/>
              <a:sym typeface="Montserrat"/>
            </a:endParaRPr>
          </a:p>
        </p:txBody>
      </p:sp>
      <p:sp>
        <p:nvSpPr>
          <p:cNvPr id="653" name="Google Shape;653;p58"/>
          <p:cNvSpPr txBox="1"/>
          <p:nvPr/>
        </p:nvSpPr>
        <p:spPr>
          <a:xfrm>
            <a:off x="1687689" y="4530630"/>
            <a:ext cx="6426970" cy="711285"/>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3.3.4. nodarbinātais mācību laikā atkārtoti pārkāpis LU nolikumu vai iekšējās kārtības noteikumus;</a:t>
            </a:r>
            <a:endParaRPr sz="1400" b="0" i="0" u="none" strike="noStrike" cap="none">
              <a:solidFill>
                <a:srgbClr val="000000"/>
              </a:solidFill>
              <a:latin typeface="Arial"/>
              <a:ea typeface="Arial"/>
              <a:cs typeface="Arial"/>
              <a:sym typeface="Arial"/>
            </a:endParaRPr>
          </a:p>
          <a:p>
            <a:pPr marL="0" marR="0" lvl="0" indent="0" algn="l" rtl="0">
              <a:lnSpc>
                <a:spcPct val="143615"/>
              </a:lnSpc>
              <a:spcBef>
                <a:spcPts val="0"/>
              </a:spcBef>
              <a:spcAft>
                <a:spcPts val="0"/>
              </a:spcAft>
              <a:buClr>
                <a:srgbClr val="000000"/>
              </a:buClr>
              <a:buSzPts val="1300"/>
              <a:buFont typeface="Arial"/>
              <a:buNone/>
            </a:pPr>
            <a:endParaRPr sz="1300" b="0" i="0" u="none" strike="noStrike" cap="none">
              <a:solidFill>
                <a:srgbClr val="FFFFFF"/>
              </a:solidFill>
              <a:latin typeface="Montserrat"/>
              <a:ea typeface="Montserrat"/>
              <a:cs typeface="Montserrat"/>
              <a:sym typeface="Montserrat"/>
            </a:endParaRPr>
          </a:p>
        </p:txBody>
      </p:sp>
      <p:sp>
        <p:nvSpPr>
          <p:cNvPr id="654" name="Google Shape;654;p58"/>
          <p:cNvSpPr txBox="1"/>
          <p:nvPr/>
        </p:nvSpPr>
        <p:spPr>
          <a:xfrm>
            <a:off x="1687689" y="5144631"/>
            <a:ext cx="6426970" cy="711285"/>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FFFFFF"/>
                </a:solidFill>
                <a:latin typeface="Montserrat"/>
                <a:ea typeface="Montserrat"/>
                <a:cs typeface="Montserrat"/>
                <a:sym typeface="Montserrat"/>
              </a:rPr>
              <a:t>3.3.5. nodarbinātais ir pārsniedzis izglītības iestādē noteikto pieļaujamo mācību kavējumu procentuālo apmēru.</a:t>
            </a:r>
            <a:endParaRPr sz="1400" b="0" i="0" u="none" strike="noStrike" cap="none">
              <a:solidFill>
                <a:srgbClr val="000000"/>
              </a:solidFill>
              <a:latin typeface="Arial"/>
              <a:ea typeface="Arial"/>
              <a:cs typeface="Arial"/>
              <a:sym typeface="Arial"/>
            </a:endParaRPr>
          </a:p>
          <a:p>
            <a:pPr marL="0" marR="0" lvl="0" indent="0" algn="l" rtl="0">
              <a:lnSpc>
                <a:spcPct val="143615"/>
              </a:lnSpc>
              <a:spcBef>
                <a:spcPts val="0"/>
              </a:spcBef>
              <a:spcAft>
                <a:spcPts val="0"/>
              </a:spcAft>
              <a:buClr>
                <a:srgbClr val="000000"/>
              </a:buClr>
              <a:buSzPts val="1300"/>
              <a:buFont typeface="Arial"/>
              <a:buNone/>
            </a:pPr>
            <a:endParaRPr sz="1300" b="0" i="0" u="none" strike="noStrike" cap="none">
              <a:solidFill>
                <a:srgbClr val="FFFFFF"/>
              </a:solidFill>
              <a:latin typeface="Montserrat"/>
              <a:ea typeface="Montserrat"/>
              <a:cs typeface="Montserrat"/>
              <a:sym typeface="Montserrat"/>
            </a:endParaRPr>
          </a:p>
        </p:txBody>
      </p:sp>
      <p:sp>
        <p:nvSpPr>
          <p:cNvPr id="19" name="Google Shape;221;p25">
            <a:extLst>
              <a:ext uri="{FF2B5EF4-FFF2-40B4-BE49-F238E27FC236}">
                <a16:creationId xmlns:a16="http://schemas.microsoft.com/office/drawing/2014/main" id="{D66D8B43-3A95-4600-BA6E-04395D76E5A2}"/>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9"/>
        <p:cNvGrpSpPr/>
        <p:nvPr/>
      </p:nvGrpSpPr>
      <p:grpSpPr>
        <a:xfrm>
          <a:off x="0" y="0"/>
          <a:ext cx="0" cy="0"/>
          <a:chOff x="0" y="0"/>
          <a:chExt cx="0" cy="0"/>
        </a:xfrm>
      </p:grpSpPr>
      <p:pic>
        <p:nvPicPr>
          <p:cNvPr id="660" name="Google Shape;660;p59"/>
          <p:cNvPicPr preferRelativeResize="0"/>
          <p:nvPr/>
        </p:nvPicPr>
        <p:blipFill rotWithShape="1">
          <a:blip r:embed="rId4">
            <a:alphaModFix/>
          </a:blip>
          <a:srcRect/>
          <a:stretch/>
        </p:blipFill>
        <p:spPr>
          <a:xfrm>
            <a:off x="3056786" y="2316974"/>
            <a:ext cx="5687417" cy="1318689"/>
          </a:xfrm>
          <a:prstGeom prst="rect">
            <a:avLst/>
          </a:prstGeom>
          <a:noFill/>
          <a:ln>
            <a:noFill/>
          </a:ln>
        </p:spPr>
      </p:pic>
      <p:pic>
        <p:nvPicPr>
          <p:cNvPr id="661" name="Google Shape;661;p59"/>
          <p:cNvPicPr preferRelativeResize="0"/>
          <p:nvPr/>
        </p:nvPicPr>
        <p:blipFill rotWithShape="1">
          <a:blip r:embed="rId5">
            <a:alphaModFix/>
          </a:blip>
          <a:srcRect/>
          <a:stretch/>
        </p:blipFill>
        <p:spPr>
          <a:xfrm>
            <a:off x="7148369" y="5439641"/>
            <a:ext cx="4683759" cy="1111250"/>
          </a:xfrm>
          <a:prstGeom prst="rect">
            <a:avLst/>
          </a:prstGeom>
          <a:noFill/>
          <a:ln>
            <a:noFill/>
          </a:ln>
        </p:spPr>
      </p:pic>
      <p:pic>
        <p:nvPicPr>
          <p:cNvPr id="662" name="Google Shape;662;p59"/>
          <p:cNvPicPr preferRelativeResize="0"/>
          <p:nvPr/>
        </p:nvPicPr>
        <p:blipFill rotWithShape="1">
          <a:blip r:embed="rId6">
            <a:alphaModFix amt="9999"/>
          </a:blip>
          <a:srcRect/>
          <a:stretch/>
        </p:blipFill>
        <p:spPr>
          <a:xfrm>
            <a:off x="9732692" y="286376"/>
            <a:ext cx="2098225" cy="639959"/>
          </a:xfrm>
          <a:prstGeom prst="rect">
            <a:avLst/>
          </a:prstGeom>
          <a:noFill/>
          <a:ln>
            <a:noFill/>
          </a:ln>
        </p:spPr>
      </p:pic>
      <p:sp>
        <p:nvSpPr>
          <p:cNvPr id="663" name="Google Shape;663;p59"/>
          <p:cNvSpPr txBox="1"/>
          <p:nvPr/>
        </p:nvSpPr>
        <p:spPr>
          <a:xfrm>
            <a:off x="3818340" y="1876776"/>
            <a:ext cx="4164310" cy="563809"/>
          </a:xfrm>
          <a:prstGeom prst="rect">
            <a:avLst/>
          </a:prstGeom>
          <a:noFill/>
          <a:ln>
            <a:noFill/>
          </a:ln>
        </p:spPr>
        <p:txBody>
          <a:bodyPr spcFirstLastPara="1" wrap="square" lIns="0" tIns="0" rIns="0" bIns="0" anchor="t" anchorCtr="0">
            <a:spAutoFit/>
          </a:bodyPr>
          <a:lstStyle/>
          <a:p>
            <a:pPr marL="0" marR="0" lvl="0" indent="0" algn="ctr" rtl="0">
              <a:lnSpc>
                <a:spcPct val="135727"/>
              </a:lnSpc>
              <a:spcBef>
                <a:spcPts val="0"/>
              </a:spcBef>
              <a:spcAft>
                <a:spcPts val="0"/>
              </a:spcAft>
              <a:buClr>
                <a:srgbClr val="000000"/>
              </a:buClr>
              <a:buSzPts val="1100"/>
              <a:buFont typeface="Arial"/>
              <a:buNone/>
            </a:pPr>
            <a:r>
              <a:rPr lang="en-US" sz="1100" b="0" i="0" u="none" strike="noStrike" cap="none">
                <a:solidFill>
                  <a:srgbClr val="3E3E3D"/>
                </a:solidFill>
                <a:latin typeface="Montserrat"/>
                <a:ea typeface="Montserrat"/>
                <a:cs typeface="Montserrat"/>
                <a:sym typeface="Montserrat"/>
              </a:rPr>
              <a:t>ESF projekts Nr. 8.4.1.0/16/l/001</a:t>
            </a:r>
            <a:endParaRPr sz="1400" b="0" i="0" u="none" strike="noStrike" cap="none">
              <a:solidFill>
                <a:srgbClr val="000000"/>
              </a:solidFill>
              <a:latin typeface="Arial"/>
              <a:ea typeface="Arial"/>
              <a:cs typeface="Arial"/>
              <a:sym typeface="Arial"/>
            </a:endParaRPr>
          </a:p>
          <a:p>
            <a:pPr marL="0" marR="0" lvl="0" indent="0" algn="ctr" rtl="0">
              <a:lnSpc>
                <a:spcPct val="135727"/>
              </a:lnSpc>
              <a:spcBef>
                <a:spcPts val="0"/>
              </a:spcBef>
              <a:spcAft>
                <a:spcPts val="0"/>
              </a:spcAft>
              <a:buClr>
                <a:srgbClr val="000000"/>
              </a:buClr>
              <a:buSzPts val="1100"/>
              <a:buFont typeface="Arial"/>
              <a:buNone/>
            </a:pPr>
            <a:r>
              <a:rPr lang="en-US" sz="1100" b="0" i="0" u="none" strike="noStrike" cap="none">
                <a:solidFill>
                  <a:srgbClr val="3E3E3D"/>
                </a:solidFill>
                <a:latin typeface="Montserrat"/>
                <a:ea typeface="Montserrat"/>
                <a:cs typeface="Montserrat"/>
                <a:sym typeface="Montserrat"/>
              </a:rPr>
              <a:t>''Nodarbināto personu profesionālās kompetences pilnveide" </a:t>
            </a:r>
            <a:endParaRPr sz="1400" b="0" i="0" u="none" strike="noStrike" cap="none">
              <a:solidFill>
                <a:srgbClr val="000000"/>
              </a:solidFill>
              <a:latin typeface="Arial"/>
              <a:ea typeface="Arial"/>
              <a:cs typeface="Arial"/>
              <a:sym typeface="Arial"/>
            </a:endParaRPr>
          </a:p>
        </p:txBody>
      </p:sp>
      <p:sp>
        <p:nvSpPr>
          <p:cNvPr id="7" name="Google Shape;472;p45">
            <a:extLst>
              <a:ext uri="{FF2B5EF4-FFF2-40B4-BE49-F238E27FC236}">
                <a16:creationId xmlns:a16="http://schemas.microsoft.com/office/drawing/2014/main" id="{0C6FBDF3-3380-45F2-B697-0AFAB597244B}"/>
              </a:ext>
            </a:extLst>
          </p:cNvPr>
          <p:cNvSpPr txBox="1"/>
          <p:nvPr/>
        </p:nvSpPr>
        <p:spPr>
          <a:xfrm>
            <a:off x="8366794" y="1067067"/>
            <a:ext cx="3464123" cy="459485"/>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datu</a:t>
            </a:r>
            <a:r>
              <a:rPr lang="en-US" sz="1100" b="0" i="0" u="none" strike="noStrike" cap="none" dirty="0">
                <a:solidFill>
                  <a:srgbClr val="3E3E3D"/>
                </a:solidFill>
                <a:latin typeface="Montserrat"/>
                <a:ea typeface="Montserrat"/>
                <a:cs typeface="Montserrat"/>
                <a:sym typeface="Montserrat"/>
              </a:rPr>
              <a:t> </a:t>
            </a:r>
            <a:r>
              <a:rPr lang="en-US" sz="1100" b="0" i="0" u="none" strike="noStrike" cap="none" dirty="0" err="1">
                <a:solidFill>
                  <a:srgbClr val="3E3E3D"/>
                </a:solidFill>
                <a:latin typeface="Montserrat"/>
                <a:ea typeface="Montserrat"/>
                <a:cs typeface="Montserrat"/>
                <a:sym typeface="Montserrat"/>
              </a:rPr>
              <a:t>bāzēs</a:t>
            </a:r>
            <a:r>
              <a:rPr lang="en-US" sz="1100" b="0" i="0" u="none" strike="noStrike" cap="none" dirty="0">
                <a:solidFill>
                  <a:srgbClr val="3E3E3D"/>
                </a:solidFill>
                <a:latin typeface="Montserrat"/>
                <a:ea typeface="Montserrat"/>
                <a:cs typeface="Montserrat"/>
                <a:sym typeface="Montserrat"/>
              </a:rPr>
              <a:t> </a:t>
            </a:r>
            <a:endParaRPr lang="en-US" sz="1800" b="0" i="0" u="none" strike="noStrike" cap="none" dirty="0">
              <a:solidFill>
                <a:schemeClr val="dk1"/>
              </a:solidFill>
              <a:latin typeface="Calibri"/>
              <a:ea typeface="Calibri"/>
              <a:cs typeface="Calibri"/>
              <a:sym typeface="Calibri"/>
            </a:endParaRPr>
          </a:p>
          <a:p>
            <a:pPr marL="0" marR="0" lvl="0" indent="0" algn="r" rtl="0">
              <a:lnSpc>
                <a:spcPct val="149300"/>
              </a:lnSpc>
              <a:spcBef>
                <a:spcPts val="0"/>
              </a:spcBef>
              <a:spcAft>
                <a:spcPts val="0"/>
              </a:spcAft>
              <a:buClr>
                <a:srgbClr val="000000"/>
              </a:buClr>
              <a:buSzPts val="1000"/>
              <a:buFont typeface="Arial"/>
              <a:buNone/>
            </a:pPr>
            <a:r>
              <a:rPr lang="en-US" sz="1000" b="0" i="0" u="none" strike="noStrike" cap="none" dirty="0">
                <a:solidFill>
                  <a:srgbClr val="3E3E3D"/>
                </a:solidFill>
                <a:latin typeface="Montserrat"/>
                <a:ea typeface="Montserrat"/>
                <a:cs typeface="Montserrat"/>
                <a:sym typeface="Montserrat"/>
              </a:rPr>
              <a:t>202</a:t>
            </a:r>
            <a:r>
              <a:rPr lang="lv-LV" sz="1000" b="0" i="0" u="none" strike="noStrike" cap="none" dirty="0">
                <a:solidFill>
                  <a:srgbClr val="3E3E3D"/>
                </a:solidFill>
                <a:latin typeface="Montserrat"/>
                <a:ea typeface="Montserrat"/>
                <a:cs typeface="Montserrat"/>
                <a:sym typeface="Montserrat"/>
              </a:rPr>
              <a:t>2</a:t>
            </a:r>
            <a:endParaRPr lang="en-U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2"/>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grpSp>
        <p:nvGrpSpPr>
          <p:cNvPr id="183" name="Google Shape;183;p22"/>
          <p:cNvGrpSpPr/>
          <p:nvPr/>
        </p:nvGrpSpPr>
        <p:grpSpPr>
          <a:xfrm>
            <a:off x="8359413" y="3767940"/>
            <a:ext cx="2631735" cy="1158481"/>
            <a:chOff x="0" y="-9525"/>
            <a:chExt cx="5263470" cy="2316962"/>
          </a:xfrm>
        </p:grpSpPr>
        <p:sp>
          <p:nvSpPr>
            <p:cNvPr id="184" name="Google Shape;184;p22"/>
            <p:cNvSpPr txBox="1"/>
            <p:nvPr/>
          </p:nvSpPr>
          <p:spPr>
            <a:xfrm>
              <a:off x="0" y="1859493"/>
              <a:ext cx="5263470" cy="447944"/>
            </a:xfrm>
            <a:prstGeom prst="rect">
              <a:avLst/>
            </a:prstGeom>
            <a:noFill/>
            <a:ln>
              <a:noFill/>
            </a:ln>
          </p:spPr>
          <p:txBody>
            <a:bodyPr spcFirstLastPara="1" wrap="square" lIns="0" tIns="0" rIns="0" bIns="0" anchor="t" anchorCtr="0">
              <a:spAutoFit/>
            </a:bodyPr>
            <a:lstStyle/>
            <a:p>
              <a:pPr marL="0" marR="0" lvl="0" indent="0" algn="l" rtl="0">
                <a:lnSpc>
                  <a:spcPct val="143615"/>
                </a:lnSpc>
                <a:spcBef>
                  <a:spcPts val="0"/>
                </a:spcBef>
                <a:spcAft>
                  <a:spcPts val="0"/>
                </a:spcAft>
                <a:buClr>
                  <a:srgbClr val="000000"/>
                </a:buClr>
                <a:buSzPts val="1300"/>
                <a:buFont typeface="Arial"/>
                <a:buNone/>
              </a:pPr>
              <a:r>
                <a:rPr lang="en-US" sz="1300" b="0" i="0" u="none" strike="noStrike" cap="none">
                  <a:solidFill>
                    <a:srgbClr val="3E3E3D"/>
                  </a:solidFill>
                  <a:latin typeface="Montserrat"/>
                  <a:ea typeface="Montserrat"/>
                  <a:cs typeface="Montserrat"/>
                  <a:sym typeface="Montserrat"/>
                </a:rPr>
                <a:t>www.edu.lu.lv</a:t>
              </a:r>
              <a:endParaRPr sz="1400" b="0" i="0" u="none" strike="noStrike" cap="none">
                <a:solidFill>
                  <a:srgbClr val="000000"/>
                </a:solidFill>
                <a:latin typeface="Arial"/>
                <a:ea typeface="Arial"/>
                <a:cs typeface="Arial"/>
                <a:sym typeface="Arial"/>
              </a:endParaRPr>
            </a:p>
          </p:txBody>
        </p:sp>
        <p:sp>
          <p:nvSpPr>
            <p:cNvPr id="185" name="Google Shape;185;p22"/>
            <p:cNvSpPr txBox="1"/>
            <p:nvPr/>
          </p:nvSpPr>
          <p:spPr>
            <a:xfrm>
              <a:off x="0" y="-9525"/>
              <a:ext cx="5263470" cy="1412438"/>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Mūsdienīgu mācību vidi</a:t>
              </a:r>
              <a:endParaRPr sz="1400" b="0" i="0" u="none" strike="noStrike" cap="none">
                <a:solidFill>
                  <a:srgbClr val="000000"/>
                </a:solidFill>
                <a:latin typeface="Arial"/>
                <a:ea typeface="Arial"/>
                <a:cs typeface="Arial"/>
                <a:sym typeface="Arial"/>
              </a:endParaRPr>
            </a:p>
          </p:txBody>
        </p:sp>
      </p:grpSp>
      <p:pic>
        <p:nvPicPr>
          <p:cNvPr id="186" name="Google Shape;186;p22"/>
          <p:cNvPicPr preferRelativeResize="0"/>
          <p:nvPr/>
        </p:nvPicPr>
        <p:blipFill rotWithShape="1">
          <a:blip r:embed="rId4">
            <a:alphaModFix/>
          </a:blip>
          <a:srcRect/>
          <a:stretch/>
        </p:blipFill>
        <p:spPr>
          <a:xfrm>
            <a:off x="920049" y="2867334"/>
            <a:ext cx="678539" cy="574908"/>
          </a:xfrm>
          <a:prstGeom prst="rect">
            <a:avLst/>
          </a:prstGeom>
          <a:noFill/>
          <a:ln>
            <a:noFill/>
          </a:ln>
        </p:spPr>
      </p:pic>
      <p:pic>
        <p:nvPicPr>
          <p:cNvPr id="187" name="Google Shape;187;p22"/>
          <p:cNvPicPr preferRelativeResize="0"/>
          <p:nvPr/>
        </p:nvPicPr>
        <p:blipFill rotWithShape="1">
          <a:blip r:embed="rId5">
            <a:alphaModFix/>
          </a:blip>
          <a:srcRect/>
          <a:stretch/>
        </p:blipFill>
        <p:spPr>
          <a:xfrm>
            <a:off x="4639731" y="2827301"/>
            <a:ext cx="651403" cy="654975"/>
          </a:xfrm>
          <a:prstGeom prst="rect">
            <a:avLst/>
          </a:prstGeom>
          <a:noFill/>
          <a:ln>
            <a:noFill/>
          </a:ln>
        </p:spPr>
      </p:pic>
      <p:pic>
        <p:nvPicPr>
          <p:cNvPr id="188" name="Google Shape;188;p22"/>
          <p:cNvPicPr preferRelativeResize="0"/>
          <p:nvPr/>
        </p:nvPicPr>
        <p:blipFill rotWithShape="1">
          <a:blip r:embed="rId6">
            <a:alphaModFix/>
          </a:blip>
          <a:srcRect/>
          <a:stretch/>
        </p:blipFill>
        <p:spPr>
          <a:xfrm>
            <a:off x="8359414" y="2800987"/>
            <a:ext cx="814769" cy="707603"/>
          </a:xfrm>
          <a:prstGeom prst="rect">
            <a:avLst/>
          </a:prstGeom>
          <a:noFill/>
          <a:ln>
            <a:noFill/>
          </a:ln>
        </p:spPr>
      </p:pic>
      <p:sp>
        <p:nvSpPr>
          <p:cNvPr id="189" name="Google Shape;189;p22"/>
          <p:cNvSpPr txBox="1"/>
          <p:nvPr/>
        </p:nvSpPr>
        <p:spPr>
          <a:xfrm>
            <a:off x="4639731" y="3766353"/>
            <a:ext cx="2828579" cy="1065292"/>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Office 365 tiešsaistes licenci ar atbilstošo programmatūru</a:t>
            </a:r>
            <a:endParaRPr sz="1400" b="0" i="0" u="none" strike="noStrike" cap="none">
              <a:solidFill>
                <a:srgbClr val="000000"/>
              </a:solidFill>
              <a:latin typeface="Arial"/>
              <a:ea typeface="Arial"/>
              <a:cs typeface="Arial"/>
              <a:sym typeface="Arial"/>
            </a:endParaRPr>
          </a:p>
        </p:txBody>
      </p:sp>
      <p:grpSp>
        <p:nvGrpSpPr>
          <p:cNvPr id="190" name="Google Shape;190;p22"/>
          <p:cNvGrpSpPr/>
          <p:nvPr/>
        </p:nvGrpSpPr>
        <p:grpSpPr>
          <a:xfrm>
            <a:off x="920049" y="3767940"/>
            <a:ext cx="2742459" cy="1717847"/>
            <a:chOff x="0" y="-9525"/>
            <a:chExt cx="5484919" cy="3435692"/>
          </a:xfrm>
        </p:grpSpPr>
        <p:sp>
          <p:nvSpPr>
            <p:cNvPr id="191" name="Google Shape;191;p22"/>
            <p:cNvSpPr txBox="1"/>
            <p:nvPr/>
          </p:nvSpPr>
          <p:spPr>
            <a:xfrm>
              <a:off x="0" y="1849966"/>
              <a:ext cx="5484919" cy="1576201"/>
            </a:xfrm>
            <a:prstGeom prst="rect">
              <a:avLst/>
            </a:prstGeom>
            <a:noFill/>
            <a:ln>
              <a:noFill/>
            </a:ln>
          </p:spPr>
          <p:txBody>
            <a:bodyPr spcFirstLastPara="1" wrap="square" lIns="0" tIns="0" rIns="0" bIns="0" anchor="t" anchorCtr="0">
              <a:spAutoFit/>
            </a:bodyPr>
            <a:lstStyle/>
            <a:p>
              <a:pPr marL="0" marR="0" lvl="0" indent="0" algn="l" rtl="0">
                <a:lnSpc>
                  <a:spcPct val="165153"/>
                </a:lnSpc>
                <a:spcBef>
                  <a:spcPts val="0"/>
                </a:spcBef>
                <a:spcAft>
                  <a:spcPts val="0"/>
                </a:spcAft>
                <a:buClr>
                  <a:srgbClr val="000000"/>
                </a:buClr>
                <a:buSzPts val="1300"/>
                <a:buFont typeface="Arial"/>
                <a:buNone/>
              </a:pPr>
              <a:r>
                <a:rPr lang="en-US" sz="1300" b="0" i="0" u="none" strike="noStrike" cap="none">
                  <a:solidFill>
                    <a:srgbClr val="3E3E3D"/>
                  </a:solidFill>
                  <a:latin typeface="Montserrat"/>
                  <a:ea typeface="Montserrat"/>
                  <a:cs typeface="Montserrat"/>
                  <a:sym typeface="Montserrat"/>
                </a:rPr>
                <a:t>https://www.biblioteka.lu.lv/resursi/abonetie-e-resursi/ </a:t>
              </a:r>
              <a:endParaRPr sz="1500" b="0" i="0" u="none" strike="noStrike" cap="none">
                <a:solidFill>
                  <a:srgbClr val="3E3E3D"/>
                </a:solidFill>
                <a:latin typeface="Montserrat"/>
                <a:ea typeface="Montserrat"/>
                <a:cs typeface="Montserrat"/>
                <a:sym typeface="Montserrat"/>
              </a:endParaRPr>
            </a:p>
            <a:p>
              <a:pPr marL="0" marR="0" lvl="0" indent="0" algn="l" rtl="0">
                <a:lnSpc>
                  <a:spcPct val="143066"/>
                </a:lnSpc>
                <a:spcBef>
                  <a:spcPts val="0"/>
                </a:spcBef>
                <a:spcAft>
                  <a:spcPts val="0"/>
                </a:spcAft>
                <a:buClr>
                  <a:srgbClr val="000000"/>
                </a:buClr>
                <a:buSzPts val="1500"/>
                <a:buFont typeface="Arial"/>
                <a:buNone/>
              </a:pPr>
              <a:endParaRPr sz="1500" b="0" i="0" u="none" strike="noStrike" cap="none">
                <a:solidFill>
                  <a:srgbClr val="3E3E3D"/>
                </a:solidFill>
                <a:latin typeface="Montserrat"/>
                <a:ea typeface="Montserrat"/>
                <a:cs typeface="Montserrat"/>
                <a:sym typeface="Montserrat"/>
              </a:endParaRPr>
            </a:p>
          </p:txBody>
        </p:sp>
        <p:sp>
          <p:nvSpPr>
            <p:cNvPr id="192" name="Google Shape;192;p22"/>
            <p:cNvSpPr txBox="1"/>
            <p:nvPr/>
          </p:nvSpPr>
          <p:spPr>
            <a:xfrm>
              <a:off x="0" y="-9525"/>
              <a:ext cx="5484919" cy="1412437"/>
            </a:xfrm>
            <a:prstGeom prst="rect">
              <a:avLst/>
            </a:prstGeom>
            <a:noFill/>
            <a:ln>
              <a:noFill/>
            </a:ln>
          </p:spPr>
          <p:txBody>
            <a:bodyPr spcFirstLastPara="1" wrap="square" lIns="0" tIns="0" rIns="0" bIns="0" anchor="t" anchorCtr="0">
              <a:spAutoFit/>
            </a:bodyPr>
            <a:lstStyle/>
            <a:p>
              <a:pPr marL="0" marR="0" lvl="0" indent="0" algn="l" rtl="0">
                <a:lnSpc>
                  <a:spcPct val="121739"/>
                </a:lnSpc>
                <a:spcBef>
                  <a:spcPts val="0"/>
                </a:spcBef>
                <a:spcAft>
                  <a:spcPts val="0"/>
                </a:spcAft>
                <a:buClr>
                  <a:srgbClr val="000000"/>
                </a:buClr>
                <a:buSzPts val="2300"/>
                <a:buFont typeface="Arial"/>
                <a:buNone/>
              </a:pPr>
              <a:r>
                <a:rPr lang="en-US" sz="2300" b="1" i="0" u="none" strike="noStrike" cap="none">
                  <a:solidFill>
                    <a:srgbClr val="B75F28"/>
                  </a:solidFill>
                  <a:latin typeface="Montserrat"/>
                  <a:ea typeface="Montserrat"/>
                  <a:cs typeface="Montserrat"/>
                  <a:sym typeface="Montserrat"/>
                </a:rPr>
                <a:t>Starptautiskās datu bāzes</a:t>
              </a:r>
              <a:endParaRPr sz="1400" b="0" i="0" u="none" strike="noStrike" cap="none">
                <a:solidFill>
                  <a:srgbClr val="000000"/>
                </a:solidFill>
                <a:latin typeface="Arial"/>
                <a:ea typeface="Arial"/>
                <a:cs typeface="Arial"/>
                <a:sym typeface="Arial"/>
              </a:endParaRPr>
            </a:p>
          </p:txBody>
        </p:sp>
      </p:grpSp>
      <p:sp>
        <p:nvSpPr>
          <p:cNvPr id="194" name="Google Shape;194;p22"/>
          <p:cNvSpPr txBox="1"/>
          <p:nvPr/>
        </p:nvSpPr>
        <p:spPr>
          <a:xfrm>
            <a:off x="920049" y="1427324"/>
            <a:ext cx="4707711" cy="496418"/>
          </a:xfrm>
          <a:prstGeom prst="rect">
            <a:avLst/>
          </a:prstGeom>
          <a:noFill/>
          <a:ln>
            <a:noFill/>
          </a:ln>
        </p:spPr>
        <p:txBody>
          <a:bodyPr spcFirstLastPara="1" wrap="square" lIns="0" tIns="0" rIns="0" bIns="0" anchor="t" anchorCtr="0">
            <a:spAutoFit/>
          </a:bodyPr>
          <a:lstStyle/>
          <a:p>
            <a:pPr marL="0" marR="0" lvl="0" indent="0" algn="l" rtl="0">
              <a:lnSpc>
                <a:spcPct val="121212"/>
              </a:lnSpc>
              <a:spcBef>
                <a:spcPts val="0"/>
              </a:spcBef>
              <a:spcAft>
                <a:spcPts val="0"/>
              </a:spcAft>
              <a:buClr>
                <a:srgbClr val="000000"/>
              </a:buClr>
              <a:buSzPts val="3300"/>
              <a:buFont typeface="Arial"/>
              <a:buNone/>
            </a:pPr>
            <a:r>
              <a:rPr lang="en-US" sz="3300" b="0" i="0" u="none" strike="noStrike" cap="none">
                <a:solidFill>
                  <a:srgbClr val="B75F28"/>
                </a:solidFill>
                <a:latin typeface="Montserrat SemiBold"/>
                <a:ea typeface="Montserrat SemiBold"/>
                <a:cs typeface="Montserrat SemiBold"/>
                <a:sym typeface="Montserrat SemiBold"/>
              </a:rPr>
              <a:t>VUMC priekšrocības</a:t>
            </a:r>
            <a:endParaRPr sz="1400" b="0" i="0" u="none" strike="noStrike" cap="none">
              <a:solidFill>
                <a:srgbClr val="000000"/>
              </a:solidFill>
              <a:latin typeface="Arial"/>
              <a:ea typeface="Arial"/>
              <a:cs typeface="Arial"/>
              <a:sym typeface="Arial"/>
            </a:endParaRPr>
          </a:p>
        </p:txBody>
      </p:sp>
      <p:sp>
        <p:nvSpPr>
          <p:cNvPr id="195" name="Google Shape;195;p22"/>
          <p:cNvSpPr txBox="1"/>
          <p:nvPr/>
        </p:nvSpPr>
        <p:spPr>
          <a:xfrm>
            <a:off x="6283438" y="1492940"/>
            <a:ext cx="4707711" cy="864980"/>
          </a:xfrm>
          <a:prstGeom prst="rect">
            <a:avLst/>
          </a:prstGeom>
          <a:noFill/>
          <a:ln>
            <a:noFill/>
          </a:ln>
        </p:spPr>
        <p:txBody>
          <a:bodyPr spcFirstLastPara="1" wrap="square" lIns="0" tIns="0" rIns="0" bIns="0" anchor="t" anchorCtr="0">
            <a:spAutoFit/>
          </a:bodyPr>
          <a:lstStyle/>
          <a:p>
            <a:pPr marL="0" marR="0" lvl="0" indent="0" algn="l" rtl="0">
              <a:lnSpc>
                <a:spcPct val="137235"/>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Mācoties LU Jums ir lieliska priekšrocība - iespēja izmantot LU daudzveidīgus un vērtīgus informācijas resursus</a:t>
            </a:r>
            <a:endParaRPr sz="1400" b="0" i="0" u="none" strike="noStrike" cap="none">
              <a:solidFill>
                <a:srgbClr val="000000"/>
              </a:solidFill>
              <a:latin typeface="Arial"/>
              <a:ea typeface="Arial"/>
              <a:cs typeface="Arial"/>
              <a:sym typeface="Arial"/>
            </a:endParaRPr>
          </a:p>
        </p:txBody>
      </p:sp>
      <p:sp>
        <p:nvSpPr>
          <p:cNvPr id="196" name="Google Shape;196;p22"/>
          <p:cNvSpPr txBox="1"/>
          <p:nvPr/>
        </p:nvSpPr>
        <p:spPr>
          <a:xfrm>
            <a:off x="920048" y="5604934"/>
            <a:ext cx="9948672" cy="566822"/>
          </a:xfrm>
          <a:prstGeom prst="rect">
            <a:avLst/>
          </a:prstGeom>
          <a:noFill/>
          <a:ln>
            <a:noFill/>
          </a:ln>
        </p:spPr>
        <p:txBody>
          <a:bodyPr spcFirstLastPara="1" wrap="square" lIns="0" tIns="0" rIns="0" bIns="0" anchor="t" anchorCtr="0">
            <a:spAutoFit/>
          </a:bodyPr>
          <a:lstStyle/>
          <a:p>
            <a:pPr marL="0" marR="0" lvl="0" indent="0" algn="l" rtl="0">
              <a:lnSpc>
                <a:spcPct val="12961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45812"/>
              </a:lnSpc>
              <a:spcBef>
                <a:spcPts val="0"/>
              </a:spcBef>
              <a:spcAft>
                <a:spcPts val="0"/>
              </a:spcAft>
              <a:buClr>
                <a:srgbClr val="000000"/>
              </a:buClr>
              <a:buSzPts val="1600"/>
              <a:buFont typeface="Arial"/>
              <a:buNone/>
            </a:pPr>
            <a:r>
              <a:rPr lang="en-US" sz="1600" b="0" i="0" u="none" strike="noStrike" cap="none">
                <a:solidFill>
                  <a:srgbClr val="3E3E3D"/>
                </a:solidFill>
                <a:latin typeface="Montserrat"/>
                <a:ea typeface="Montserrat"/>
                <a:cs typeface="Montserrat"/>
                <a:sym typeface="Montserrat"/>
              </a:rPr>
              <a:t>Mūsu draudzīgā koordinētāju komanda nodrošinās Jums atbalstu visā mācību laikā!</a:t>
            </a:r>
            <a:endParaRPr sz="1400" b="0" i="0" u="none" strike="noStrike" cap="none">
              <a:solidFill>
                <a:srgbClr val="000000"/>
              </a:solidFill>
              <a:latin typeface="Arial"/>
              <a:ea typeface="Arial"/>
              <a:cs typeface="Arial"/>
              <a:sym typeface="Arial"/>
            </a:endParaRPr>
          </a:p>
        </p:txBody>
      </p:sp>
      <p:sp>
        <p:nvSpPr>
          <p:cNvPr id="17" name="Google Shape;127;p18">
            <a:extLst>
              <a:ext uri="{FF2B5EF4-FFF2-40B4-BE49-F238E27FC236}">
                <a16:creationId xmlns:a16="http://schemas.microsoft.com/office/drawing/2014/main" id="{238ED4D0-B44B-4FFA-8793-83180F8EEF37}"/>
              </a:ext>
            </a:extLst>
          </p:cNvPr>
          <p:cNvSpPr txBox="1"/>
          <p:nvPr/>
        </p:nvSpPr>
        <p:spPr>
          <a:xfrm>
            <a:off x="8366794" y="1067067"/>
            <a:ext cx="3464123" cy="460382"/>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lv-LV" sz="1100" b="0" i="0" u="none" strike="noStrike" cap="none" dirty="0">
                <a:solidFill>
                  <a:srgbClr val="3E3E3D"/>
                </a:solidFill>
                <a:latin typeface="Montserrat"/>
                <a:ea typeface="Montserrat"/>
                <a:cs typeface="Montserrat"/>
                <a:sym typeface="Montserrat"/>
              </a:rPr>
              <a:t>datu bāzēs</a:t>
            </a:r>
            <a:endParaRPr sz="1100" b="0" i="0" u="none" strike="noStrike" cap="none" dirty="0">
              <a:solidFill>
                <a:srgbClr val="3E3E3D"/>
              </a:solidFill>
              <a:latin typeface="Montserrat"/>
              <a:ea typeface="Montserrat"/>
              <a:cs typeface="Montserrat"/>
              <a:sym typeface="Montserrat"/>
            </a:endParaRPr>
          </a:p>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a:solidFill>
                  <a:srgbClr val="3E3E3D"/>
                </a:solidFill>
                <a:latin typeface="Montserrat"/>
                <a:ea typeface="Montserrat"/>
                <a:cs typeface="Montserrat"/>
                <a:sym typeface="Montserrat"/>
              </a:rPr>
              <a:t>202</a:t>
            </a:r>
            <a:r>
              <a:rPr lang="lv-LV" sz="11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pic>
        <p:nvPicPr>
          <p:cNvPr id="201" name="Google Shape;201;p23"/>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pic>
        <p:nvPicPr>
          <p:cNvPr id="202" name="Google Shape;202;p23"/>
          <p:cNvPicPr preferRelativeResize="0"/>
          <p:nvPr/>
        </p:nvPicPr>
        <p:blipFill rotWithShape="1">
          <a:blip r:embed="rId5">
            <a:alphaModFix amt="24000"/>
          </a:blip>
          <a:srcRect/>
          <a:stretch/>
        </p:blipFill>
        <p:spPr>
          <a:xfrm>
            <a:off x="8083132" y="2248246"/>
            <a:ext cx="2858277" cy="1554188"/>
          </a:xfrm>
          <a:prstGeom prst="rect">
            <a:avLst/>
          </a:prstGeom>
          <a:noFill/>
          <a:ln>
            <a:noFill/>
          </a:ln>
        </p:spPr>
      </p:pic>
      <p:sp>
        <p:nvSpPr>
          <p:cNvPr id="204" name="Google Shape;204;p23"/>
          <p:cNvSpPr txBox="1"/>
          <p:nvPr/>
        </p:nvSpPr>
        <p:spPr>
          <a:xfrm>
            <a:off x="1895852" y="2320491"/>
            <a:ext cx="6421750" cy="1436291"/>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E28D35"/>
                </a:solidFill>
                <a:latin typeface="Montserrat SemiBold"/>
                <a:ea typeface="Montserrat SemiBold"/>
                <a:cs typeface="Montserrat SemiBold"/>
                <a:sym typeface="Montserrat SemiBold"/>
              </a:rPr>
              <a:t>Satiec pasniedzēju komandu</a:t>
            </a:r>
            <a:endParaRPr sz="1400" b="0" i="0" u="none" strike="noStrike" cap="none">
              <a:solidFill>
                <a:srgbClr val="000000"/>
              </a:solidFill>
              <a:latin typeface="Arial"/>
              <a:ea typeface="Arial"/>
              <a:cs typeface="Arial"/>
              <a:sym typeface="Arial"/>
            </a:endParaRPr>
          </a:p>
        </p:txBody>
      </p:sp>
      <p:sp>
        <p:nvSpPr>
          <p:cNvPr id="6" name="Google Shape;221;p25">
            <a:extLst>
              <a:ext uri="{FF2B5EF4-FFF2-40B4-BE49-F238E27FC236}">
                <a16:creationId xmlns:a16="http://schemas.microsoft.com/office/drawing/2014/main" id="{66943C93-BB89-4C2D-A8CD-997B5212A651}"/>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24"/>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grpSp>
        <p:nvGrpSpPr>
          <p:cNvPr id="210" name="Google Shape;210;p24"/>
          <p:cNvGrpSpPr/>
          <p:nvPr/>
        </p:nvGrpSpPr>
        <p:grpSpPr>
          <a:xfrm>
            <a:off x="783858" y="2255113"/>
            <a:ext cx="10767151" cy="3246001"/>
            <a:chOff x="-8255962" y="-661539"/>
            <a:chExt cx="21534300" cy="6491999"/>
          </a:xfrm>
        </p:grpSpPr>
        <p:sp>
          <p:nvSpPr>
            <p:cNvPr id="211" name="Google Shape;211;p24"/>
            <p:cNvSpPr txBox="1"/>
            <p:nvPr/>
          </p:nvSpPr>
          <p:spPr>
            <a:xfrm>
              <a:off x="-115019" y="-661539"/>
              <a:ext cx="4983300" cy="1130051"/>
            </a:xfrm>
            <a:prstGeom prst="rect">
              <a:avLst/>
            </a:prstGeom>
            <a:noFill/>
            <a:ln>
              <a:noFill/>
            </a:ln>
          </p:spPr>
          <p:txBody>
            <a:bodyPr spcFirstLastPara="1" wrap="square" lIns="0" tIns="0" rIns="0" bIns="0" anchor="t" anchorCtr="0">
              <a:spAutoFit/>
            </a:bodyPr>
            <a:lstStyle/>
            <a:p>
              <a:pPr marL="0" marR="0" lvl="0" indent="0" algn="ctr" rtl="0">
                <a:lnSpc>
                  <a:spcPct val="107823"/>
                </a:lnSpc>
                <a:spcBef>
                  <a:spcPts val="0"/>
                </a:spcBef>
                <a:spcAft>
                  <a:spcPts val="0"/>
                </a:spcAft>
                <a:buClr>
                  <a:srgbClr val="000000"/>
                </a:buClr>
                <a:buSzPts val="1700"/>
                <a:buFont typeface="Arial"/>
                <a:buNone/>
              </a:pPr>
              <a:r>
                <a:rPr lang="lv-LV" sz="1700" b="1" i="0" u="none" strike="noStrike" cap="none" dirty="0">
                  <a:solidFill>
                    <a:srgbClr val="FFFFFF"/>
                  </a:solidFill>
                  <a:latin typeface="Montserrat"/>
                  <a:ea typeface="Montserrat"/>
                  <a:cs typeface="Montserrat"/>
                  <a:sym typeface="Montserrat"/>
                </a:rPr>
                <a:t>ROBERTS POLIS</a:t>
              </a:r>
              <a:endParaRPr sz="1400" b="0" i="0" u="none" strike="noStrike" cap="none" dirty="0">
                <a:solidFill>
                  <a:srgbClr val="000000"/>
                </a:solidFill>
                <a:latin typeface="Arial"/>
                <a:ea typeface="Arial"/>
                <a:cs typeface="Arial"/>
                <a:sym typeface="Arial"/>
              </a:endParaRPr>
            </a:p>
            <a:p>
              <a:pPr marL="0" marR="0" lvl="0" indent="0" algn="ctr" rtl="0">
                <a:lnSpc>
                  <a:spcPct val="107764"/>
                </a:lnSpc>
                <a:spcBef>
                  <a:spcPts val="0"/>
                </a:spcBef>
                <a:spcAft>
                  <a:spcPts val="0"/>
                </a:spcAft>
                <a:buClr>
                  <a:srgbClr val="000000"/>
                </a:buClr>
                <a:buSzPts val="1700"/>
                <a:buFont typeface="Arial"/>
                <a:buNone/>
              </a:pPr>
              <a:r>
                <a:rPr lang="lv-LV" sz="1700" b="1" i="0" u="none" strike="noStrike" cap="none" dirty="0">
                  <a:solidFill>
                    <a:srgbClr val="FFFFFF"/>
                  </a:solidFill>
                  <a:latin typeface="Montserrat"/>
                  <a:ea typeface="Montserrat"/>
                  <a:cs typeface="Montserrat"/>
                  <a:sym typeface="Montserrat"/>
                </a:rPr>
                <a:t>pasniedzējs</a:t>
              </a:r>
              <a:endParaRPr sz="1700" b="1" i="0" u="none" strike="noStrike" cap="none" dirty="0">
                <a:solidFill>
                  <a:srgbClr val="FFFFFF"/>
                </a:solidFill>
                <a:latin typeface="Montserrat"/>
                <a:ea typeface="Montserrat"/>
                <a:cs typeface="Montserrat"/>
                <a:sym typeface="Montserrat"/>
              </a:endParaRPr>
            </a:p>
          </p:txBody>
        </p:sp>
        <p:sp>
          <p:nvSpPr>
            <p:cNvPr id="212" name="Google Shape;212;p24"/>
            <p:cNvSpPr txBox="1"/>
            <p:nvPr/>
          </p:nvSpPr>
          <p:spPr>
            <a:xfrm>
              <a:off x="-8255962" y="1786278"/>
              <a:ext cx="21534300" cy="4044182"/>
            </a:xfrm>
            <a:prstGeom prst="rect">
              <a:avLst/>
            </a:prstGeom>
            <a:noFill/>
            <a:ln>
              <a:noFill/>
            </a:ln>
          </p:spPr>
          <p:txBody>
            <a:bodyPr spcFirstLastPara="1" wrap="square" lIns="0" tIns="0" rIns="0" bIns="0" anchor="t" anchorCtr="0">
              <a:spAutoFit/>
            </a:bodyPr>
            <a:lstStyle/>
            <a:p>
              <a:pPr algn="l"/>
              <a:r>
                <a:rPr lang="lv-LV" sz="1800" dirty="0">
                  <a:solidFill>
                    <a:schemeClr val="lt1"/>
                  </a:solidFill>
                  <a:latin typeface="Calibri"/>
                  <a:cs typeface="Calibri"/>
                </a:rPr>
                <a:t>Pasniedzēja Roberta Poļa praktiskā darba pieredze saistīta ar Oracle un </a:t>
              </a:r>
              <a:r>
                <a:rPr lang="lv-LV" sz="1800" dirty="0" err="1">
                  <a:solidFill>
                    <a:schemeClr val="lt1"/>
                  </a:solidFill>
                  <a:latin typeface="Calibri"/>
                  <a:cs typeface="Calibri"/>
                </a:rPr>
                <a:t>Opensource</a:t>
              </a:r>
              <a:r>
                <a:rPr lang="lv-LV" sz="1800" dirty="0">
                  <a:solidFill>
                    <a:schemeClr val="lt1"/>
                  </a:solidFill>
                  <a:latin typeface="Calibri"/>
                  <a:cs typeface="Calibri"/>
                </a:rPr>
                <a:t> datubāzēm vairāk kā 15 gadi. Strādājis gan par Datu bāzes administratoru uzturot klientu datubāzes, gan piedalījies izstrādāšanas projektos, galvenokārt, saistītos ar Datu Noliktavām.</a:t>
              </a:r>
            </a:p>
            <a:p>
              <a:pPr algn="l"/>
              <a:r>
                <a:rPr lang="lv-LV" sz="1800" dirty="0">
                  <a:solidFill>
                    <a:schemeClr val="lt1"/>
                  </a:solidFill>
                  <a:latin typeface="Calibri"/>
                  <a:cs typeface="Calibri"/>
                </a:rPr>
                <a:t>Vairāk kā 10 gadus strādājis par pasniedzēju Oracle sertificētā mācību centrā.</a:t>
              </a:r>
            </a:p>
            <a:p>
              <a:pPr algn="l"/>
              <a:r>
                <a:rPr lang="lv-LV" sz="1800" dirty="0">
                  <a:solidFill>
                    <a:schemeClr val="lt1"/>
                  </a:solidFill>
                  <a:latin typeface="Calibri"/>
                  <a:cs typeface="Calibri"/>
                </a:rPr>
                <a:t>Pēdējā laikā nodarbojas ar </a:t>
              </a:r>
              <a:r>
                <a:rPr lang="lv-LV" sz="1800" dirty="0" err="1">
                  <a:solidFill>
                    <a:schemeClr val="lt1"/>
                  </a:solidFill>
                  <a:latin typeface="Calibri"/>
                  <a:cs typeface="Calibri"/>
                </a:rPr>
                <a:t>BigData</a:t>
              </a:r>
              <a:r>
                <a:rPr lang="lv-LV" sz="1800" dirty="0">
                  <a:solidFill>
                    <a:schemeClr val="lt1"/>
                  </a:solidFill>
                  <a:latin typeface="Calibri"/>
                  <a:cs typeface="Calibri"/>
                </a:rPr>
                <a:t> risinājumiem tādiem kā </a:t>
              </a:r>
              <a:r>
                <a:rPr lang="lv-LV" sz="1800" dirty="0" err="1">
                  <a:solidFill>
                    <a:schemeClr val="lt1"/>
                  </a:solidFill>
                  <a:latin typeface="Calibri"/>
                  <a:cs typeface="Calibri"/>
                </a:rPr>
                <a:t>Apache</a:t>
              </a:r>
              <a:r>
                <a:rPr lang="lv-LV" sz="1800" dirty="0">
                  <a:solidFill>
                    <a:schemeClr val="lt1"/>
                  </a:solidFill>
                  <a:latin typeface="Calibri"/>
                  <a:cs typeface="Calibri"/>
                </a:rPr>
                <a:t> </a:t>
              </a:r>
              <a:r>
                <a:rPr lang="lv-LV" sz="1800" dirty="0" err="1">
                  <a:solidFill>
                    <a:schemeClr val="lt1"/>
                  </a:solidFill>
                  <a:latin typeface="Calibri"/>
                  <a:cs typeface="Calibri"/>
                </a:rPr>
                <a:t>Spark</a:t>
              </a:r>
              <a:r>
                <a:rPr lang="lv-LV" sz="1800" dirty="0">
                  <a:solidFill>
                    <a:schemeClr val="lt1"/>
                  </a:solidFill>
                  <a:latin typeface="Calibri"/>
                  <a:cs typeface="Calibri"/>
                </a:rPr>
                <a:t>, </a:t>
              </a:r>
              <a:r>
                <a:rPr lang="lv-LV" sz="1800" dirty="0" err="1">
                  <a:solidFill>
                    <a:schemeClr val="lt1"/>
                  </a:solidFill>
                  <a:latin typeface="Calibri"/>
                  <a:cs typeface="Calibri"/>
                </a:rPr>
                <a:t>PySpark</a:t>
              </a:r>
              <a:r>
                <a:rPr lang="lv-LV" sz="1800" dirty="0">
                  <a:solidFill>
                    <a:schemeClr val="lt1"/>
                  </a:solidFill>
                  <a:latin typeface="Calibri"/>
                  <a:cs typeface="Calibri"/>
                </a:rPr>
                <a:t>, </a:t>
              </a:r>
              <a:r>
                <a:rPr lang="lv-LV" sz="1800" dirty="0" err="1">
                  <a:solidFill>
                    <a:schemeClr val="lt1"/>
                  </a:solidFill>
                  <a:latin typeface="Calibri"/>
                  <a:cs typeface="Calibri"/>
                </a:rPr>
                <a:t>Zeppeline</a:t>
              </a:r>
              <a:r>
                <a:rPr lang="lv-LV" sz="1800" dirty="0">
                  <a:solidFill>
                    <a:schemeClr val="lt1"/>
                  </a:solidFill>
                  <a:latin typeface="Calibri"/>
                  <a:cs typeface="Calibri"/>
                </a:rPr>
                <a:t>, </a:t>
              </a:r>
              <a:r>
                <a:rPr lang="lv-LV" sz="1800" dirty="0" err="1">
                  <a:solidFill>
                    <a:schemeClr val="lt1"/>
                  </a:solidFill>
                  <a:latin typeface="Calibri"/>
                  <a:cs typeface="Calibri"/>
                </a:rPr>
                <a:t>JupiterNotebooks</a:t>
              </a:r>
              <a:r>
                <a:rPr lang="lv-LV" sz="1800" dirty="0">
                  <a:solidFill>
                    <a:schemeClr val="lt1"/>
                  </a:solidFill>
                  <a:latin typeface="Calibri"/>
                  <a:cs typeface="Calibri"/>
                </a:rPr>
                <a:t>.</a:t>
              </a:r>
            </a:p>
            <a:p>
              <a:pPr algn="l"/>
              <a:r>
                <a:rPr lang="lv-LV" sz="1800" dirty="0">
                  <a:solidFill>
                    <a:schemeClr val="lt1"/>
                  </a:solidFill>
                  <a:latin typeface="Calibri"/>
                  <a:cs typeface="Calibri"/>
                </a:rPr>
                <a:t>Programmē JVM valodās (Java, </a:t>
              </a:r>
              <a:r>
                <a:rPr lang="lv-LV" sz="1800" dirty="0" err="1">
                  <a:solidFill>
                    <a:schemeClr val="lt1"/>
                  </a:solidFill>
                  <a:latin typeface="Calibri"/>
                  <a:cs typeface="Calibri"/>
                </a:rPr>
                <a:t>Scaala</a:t>
              </a:r>
              <a:r>
                <a:rPr lang="lv-LV" sz="1800" dirty="0">
                  <a:solidFill>
                    <a:schemeClr val="lt1"/>
                  </a:solidFill>
                  <a:latin typeface="Calibri"/>
                  <a:cs typeface="Calibri"/>
                </a:rPr>
                <a:t>, </a:t>
              </a:r>
              <a:r>
                <a:rPr lang="lv-LV" sz="1800" dirty="0" err="1">
                  <a:solidFill>
                    <a:schemeClr val="lt1"/>
                  </a:solidFill>
                  <a:latin typeface="Calibri"/>
                  <a:cs typeface="Calibri"/>
                </a:rPr>
                <a:t>Kotlin</a:t>
              </a:r>
              <a:r>
                <a:rPr lang="lv-LV" sz="1800" dirty="0">
                  <a:solidFill>
                    <a:schemeClr val="lt1"/>
                  </a:solidFill>
                  <a:latin typeface="Calibri"/>
                  <a:cs typeface="Calibri"/>
                </a:rPr>
                <a:t> , </a:t>
              </a:r>
              <a:r>
                <a:rPr lang="lv-LV" sz="1800" dirty="0" err="1">
                  <a:solidFill>
                    <a:schemeClr val="lt1"/>
                  </a:solidFill>
                  <a:latin typeface="Calibri"/>
                  <a:cs typeface="Calibri"/>
                </a:rPr>
                <a:t>Groovy</a:t>
              </a:r>
              <a:r>
                <a:rPr lang="lv-LV" sz="1800" dirty="0">
                  <a:solidFill>
                    <a:schemeClr val="lt1"/>
                  </a:solidFill>
                  <a:latin typeface="Calibri"/>
                  <a:cs typeface="Calibri"/>
                </a:rPr>
                <a:t>), kā arī </a:t>
              </a:r>
              <a:r>
                <a:rPr lang="lv-LV" sz="1800" dirty="0" err="1">
                  <a:solidFill>
                    <a:schemeClr val="lt1"/>
                  </a:solidFill>
                  <a:latin typeface="Calibri"/>
                  <a:cs typeface="Calibri"/>
                </a:rPr>
                <a:t>Python</a:t>
              </a:r>
              <a:r>
                <a:rPr lang="lv-LV" sz="1800" b="0" i="0" u="none" strike="noStrike" cap="none" dirty="0">
                  <a:solidFill>
                    <a:schemeClr val="lt1"/>
                  </a:solidFill>
                  <a:latin typeface="Calibri"/>
                  <a:ea typeface="Calibri"/>
                  <a:cs typeface="Calibri"/>
                  <a:sym typeface="Calibri"/>
                </a:rPr>
                <a:t>.</a:t>
              </a:r>
            </a:p>
            <a:p>
              <a:pPr marL="0" marR="0" lvl="0" indent="0" algn="just" rtl="0">
                <a:lnSpc>
                  <a:spcPct val="129610"/>
                </a:lnSpc>
                <a:spcBef>
                  <a:spcPts val="0"/>
                </a:spcBef>
                <a:spcAft>
                  <a:spcPts val="0"/>
                </a:spcAft>
                <a:buClr>
                  <a:srgbClr val="000000"/>
                </a:buClr>
                <a:buSzPts val="1800"/>
                <a:buFont typeface="Arial"/>
                <a:buNone/>
              </a:pPr>
              <a:endParaRPr lang="lv-LV" sz="1800" b="0" i="0" u="none" strike="noStrike" cap="none" dirty="0">
                <a:solidFill>
                  <a:schemeClr val="lt1"/>
                </a:solidFill>
                <a:latin typeface="Calibri"/>
                <a:ea typeface="Calibri"/>
                <a:cs typeface="Calibri"/>
                <a:sym typeface="Calibri"/>
              </a:endParaRPr>
            </a:p>
          </p:txBody>
        </p:sp>
        <p:sp>
          <p:nvSpPr>
            <p:cNvPr id="213" name="Google Shape;213;p24"/>
            <p:cNvSpPr txBox="1"/>
            <p:nvPr/>
          </p:nvSpPr>
          <p:spPr>
            <a:xfrm>
              <a:off x="-2637789" y="859832"/>
              <a:ext cx="11009745" cy="808812"/>
            </a:xfrm>
            <a:prstGeom prst="rect">
              <a:avLst/>
            </a:prstGeom>
            <a:noFill/>
            <a:ln>
              <a:noFill/>
            </a:ln>
          </p:spPr>
          <p:txBody>
            <a:bodyPr spcFirstLastPara="1" wrap="square" lIns="0" tIns="0" rIns="0" bIns="0" anchor="t" anchorCtr="0">
              <a:spAutoFit/>
            </a:bodyPr>
            <a:lstStyle/>
            <a:p>
              <a:pPr marL="0" marR="0" lvl="0" indent="0" algn="ctr" rtl="0">
                <a:lnSpc>
                  <a:spcPct val="145812"/>
                </a:lnSpc>
                <a:spcBef>
                  <a:spcPts val="0"/>
                </a:spcBef>
                <a:spcAft>
                  <a:spcPts val="0"/>
                </a:spcAft>
                <a:buClr>
                  <a:srgbClr val="000000"/>
                </a:buClr>
                <a:buSzPts val="1600"/>
                <a:buFont typeface="Arial"/>
                <a:buNone/>
              </a:pPr>
              <a:r>
                <a:rPr lang="lv-LV" sz="1800" dirty="0">
                  <a:solidFill>
                    <a:schemeClr val="accent6"/>
                  </a:solidFill>
                  <a:latin typeface="Calibri"/>
                  <a:ea typeface="Calibri"/>
                  <a:cs typeface="Calibri"/>
                  <a:sym typeface="Calibri"/>
                </a:rPr>
                <a:t>Oracle </a:t>
              </a:r>
              <a:r>
                <a:rPr lang="lv-LV" sz="1800" dirty="0" err="1">
                  <a:solidFill>
                    <a:schemeClr val="accent6"/>
                  </a:solidFill>
                  <a:latin typeface="Calibri"/>
                  <a:ea typeface="Calibri"/>
                  <a:cs typeface="Calibri"/>
                  <a:sym typeface="Calibri"/>
                </a:rPr>
                <a:t>trainer</a:t>
              </a:r>
              <a:r>
                <a:rPr lang="lv-LV" sz="1800" dirty="0">
                  <a:solidFill>
                    <a:schemeClr val="accent6"/>
                  </a:solidFill>
                  <a:latin typeface="Calibri"/>
                  <a:ea typeface="Calibri"/>
                  <a:cs typeface="Calibri"/>
                  <a:sym typeface="Calibri"/>
                </a:rPr>
                <a:t>, IT </a:t>
              </a:r>
              <a:r>
                <a:rPr lang="lv-LV" sz="1800" dirty="0" err="1">
                  <a:solidFill>
                    <a:schemeClr val="accent6"/>
                  </a:solidFill>
                  <a:latin typeface="Calibri"/>
                  <a:ea typeface="Calibri"/>
                  <a:cs typeface="Calibri"/>
                  <a:sym typeface="Calibri"/>
                </a:rPr>
                <a:t>developer</a:t>
              </a:r>
              <a:endParaRPr sz="1800" b="0" i="0" u="none" strike="noStrike" cap="none" dirty="0">
                <a:solidFill>
                  <a:schemeClr val="accent6"/>
                </a:solidFill>
                <a:latin typeface="Calibri"/>
                <a:ea typeface="Calibri"/>
                <a:cs typeface="Calibri"/>
                <a:sym typeface="Calibri"/>
              </a:endParaRPr>
            </a:p>
          </p:txBody>
        </p:sp>
      </p:grpSp>
      <p:pic>
        <p:nvPicPr>
          <p:cNvPr id="214" name="Google Shape;214;p24"/>
          <p:cNvPicPr preferRelativeResize="0">
            <a:picLocks noChangeAspect="1"/>
          </p:cNvPicPr>
          <p:nvPr/>
        </p:nvPicPr>
        <p:blipFill>
          <a:blip r:embed="rId5"/>
          <a:srcRect/>
          <a:stretch/>
        </p:blipFill>
        <p:spPr>
          <a:xfrm>
            <a:off x="5504610" y="602512"/>
            <a:ext cx="1197402" cy="1593784"/>
          </a:xfrm>
          <a:prstGeom prst="rect">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sp>
        <p:nvSpPr>
          <p:cNvPr id="9" name="Google Shape;221;p25">
            <a:extLst>
              <a:ext uri="{FF2B5EF4-FFF2-40B4-BE49-F238E27FC236}">
                <a16:creationId xmlns:a16="http://schemas.microsoft.com/office/drawing/2014/main" id="{2DFD2384-3227-463B-88F4-5BBE2169E79C}"/>
              </a:ext>
            </a:extLst>
          </p:cNvPr>
          <p:cNvSpPr txBox="1"/>
          <p:nvPr/>
        </p:nvSpPr>
        <p:spPr>
          <a:xfrm>
            <a:off x="2889821" y="6172200"/>
            <a:ext cx="3464123" cy="45948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5727"/>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Ievads</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datu</a:t>
            </a:r>
            <a:r>
              <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rPr>
              <a:t> </a:t>
            </a:r>
            <a:r>
              <a:rPr kumimoji="0" lang="en-US" sz="1100" b="0" i="0" u="none" strike="noStrike" kern="0" cap="none" spc="0" normalizeH="0" baseline="0" noProof="0" dirty="0" err="1">
                <a:ln>
                  <a:noFill/>
                </a:ln>
                <a:solidFill>
                  <a:schemeClr val="bg1"/>
                </a:solidFill>
                <a:effectLst/>
                <a:uLnTx/>
                <a:uFillTx/>
                <a:latin typeface="Montserrat"/>
                <a:ea typeface="Montserrat"/>
                <a:cs typeface="Montserrat"/>
                <a:sym typeface="Montserrat"/>
              </a:rPr>
              <a:t>bāzēs</a:t>
            </a:r>
            <a:endParaRPr kumimoji="0" lang="en-US" sz="1100" b="0" i="0" u="none" strike="noStrike" kern="0" cap="none" spc="0" normalizeH="0" baseline="0" noProof="0" dirty="0">
              <a:ln>
                <a:noFill/>
              </a:ln>
              <a:solidFill>
                <a:schemeClr val="bg1"/>
              </a:solidFill>
              <a:effectLst/>
              <a:uLnTx/>
              <a:uFillTx/>
              <a:latin typeface="Montserrat"/>
              <a:ea typeface="Montserrat"/>
              <a:cs typeface="Montserrat"/>
              <a:sym typeface="Montserrat"/>
            </a:endParaRPr>
          </a:p>
          <a:p>
            <a:pPr marL="0" marR="0" lvl="0" indent="0" rtl="0">
              <a:lnSpc>
                <a:spcPct val="149300"/>
              </a:lnSpc>
              <a:spcBef>
                <a:spcPts val="0"/>
              </a:spcBef>
              <a:spcAft>
                <a:spcPts val="0"/>
              </a:spcAft>
              <a:buClr>
                <a:srgbClr val="000000"/>
              </a:buClr>
              <a:buSzPts val="1000"/>
              <a:buFont typeface="Arial"/>
              <a:buNone/>
            </a:pPr>
            <a:r>
              <a:rPr lang="en-US" sz="1000" b="0" i="0" u="none" strike="noStrike" cap="none" dirty="0">
                <a:solidFill>
                  <a:schemeClr val="bg1"/>
                </a:solidFill>
                <a:latin typeface="Montserrat"/>
                <a:ea typeface="Montserrat"/>
                <a:cs typeface="Montserrat"/>
                <a:sym typeface="Montserrat"/>
              </a:rPr>
              <a:t>202</a:t>
            </a:r>
            <a:r>
              <a:rPr lang="lv-LV" sz="10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703457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pic>
        <p:nvPicPr>
          <p:cNvPr id="10" name="Google Shape;209;p24">
            <a:extLst>
              <a:ext uri="{FF2B5EF4-FFF2-40B4-BE49-F238E27FC236}">
                <a16:creationId xmlns:a16="http://schemas.microsoft.com/office/drawing/2014/main" id="{AD3B036B-5852-4D61-A03C-C6261663F742}"/>
              </a:ext>
            </a:extLst>
          </p:cNvPr>
          <p:cNvPicPr preferRelativeResize="0"/>
          <p:nvPr/>
        </p:nvPicPr>
        <p:blipFill rotWithShape="1">
          <a:blip r:embed="rId4">
            <a:alphaModFix amt="9999"/>
          </a:blip>
          <a:srcRect/>
          <a:stretch/>
        </p:blipFill>
        <p:spPr>
          <a:xfrm>
            <a:off x="456433" y="5841014"/>
            <a:ext cx="2171711" cy="662372"/>
          </a:xfrm>
          <a:prstGeom prst="rect">
            <a:avLst/>
          </a:prstGeom>
          <a:noFill/>
          <a:ln>
            <a:noFill/>
          </a:ln>
        </p:spPr>
      </p:pic>
      <p:grpSp>
        <p:nvGrpSpPr>
          <p:cNvPr id="11" name="Google Shape;210;p24">
            <a:extLst>
              <a:ext uri="{FF2B5EF4-FFF2-40B4-BE49-F238E27FC236}">
                <a16:creationId xmlns:a16="http://schemas.microsoft.com/office/drawing/2014/main" id="{BF07C51A-A12C-4AD3-9419-27AC3F9C5AE8}"/>
              </a:ext>
            </a:extLst>
          </p:cNvPr>
          <p:cNvGrpSpPr/>
          <p:nvPr/>
        </p:nvGrpSpPr>
        <p:grpSpPr>
          <a:xfrm>
            <a:off x="783858" y="2255113"/>
            <a:ext cx="10767151" cy="3744599"/>
            <a:chOff x="-8255962" y="-661539"/>
            <a:chExt cx="21534300" cy="7489195"/>
          </a:xfrm>
        </p:grpSpPr>
        <p:sp>
          <p:nvSpPr>
            <p:cNvPr id="12" name="Google Shape;211;p24">
              <a:extLst>
                <a:ext uri="{FF2B5EF4-FFF2-40B4-BE49-F238E27FC236}">
                  <a16:creationId xmlns:a16="http://schemas.microsoft.com/office/drawing/2014/main" id="{15173F98-D311-4B07-98BE-C78A641DFC6D}"/>
                </a:ext>
              </a:extLst>
            </p:cNvPr>
            <p:cNvSpPr txBox="1"/>
            <p:nvPr/>
          </p:nvSpPr>
          <p:spPr>
            <a:xfrm>
              <a:off x="-115019" y="-661539"/>
              <a:ext cx="4983300" cy="1130051"/>
            </a:xfrm>
            <a:prstGeom prst="rect">
              <a:avLst/>
            </a:prstGeom>
            <a:noFill/>
            <a:ln>
              <a:noFill/>
            </a:ln>
          </p:spPr>
          <p:txBody>
            <a:bodyPr spcFirstLastPara="1" wrap="square" lIns="0" tIns="0" rIns="0" bIns="0" anchor="t" anchorCtr="0">
              <a:spAutoFit/>
            </a:bodyPr>
            <a:lstStyle/>
            <a:p>
              <a:pPr marL="0" marR="0" lvl="0" indent="0" algn="ctr" rtl="0">
                <a:lnSpc>
                  <a:spcPct val="107823"/>
                </a:lnSpc>
                <a:spcBef>
                  <a:spcPts val="0"/>
                </a:spcBef>
                <a:spcAft>
                  <a:spcPts val="0"/>
                </a:spcAft>
                <a:buClr>
                  <a:srgbClr val="000000"/>
                </a:buClr>
                <a:buSzPts val="1700"/>
                <a:buFont typeface="Arial"/>
                <a:buNone/>
              </a:pPr>
              <a:r>
                <a:rPr lang="lv-LV" sz="1700" b="1" i="0" u="none" strike="noStrike" cap="none" dirty="0">
                  <a:solidFill>
                    <a:srgbClr val="FFFFFF"/>
                  </a:solidFill>
                  <a:latin typeface="Montserrat"/>
                  <a:ea typeface="Montserrat"/>
                  <a:cs typeface="Montserrat"/>
                  <a:sym typeface="Montserrat"/>
                </a:rPr>
                <a:t>PĒTERIS VASIĻEVSKIS</a:t>
              </a:r>
              <a:endParaRPr sz="1400" b="0" i="0" u="none" strike="noStrike" cap="none" dirty="0">
                <a:solidFill>
                  <a:srgbClr val="000000"/>
                </a:solidFill>
                <a:latin typeface="Arial"/>
                <a:ea typeface="Arial"/>
                <a:cs typeface="Arial"/>
                <a:sym typeface="Arial"/>
              </a:endParaRPr>
            </a:p>
            <a:p>
              <a:pPr marL="0" marR="0" lvl="0" indent="0" algn="ctr" rtl="0">
                <a:lnSpc>
                  <a:spcPct val="107764"/>
                </a:lnSpc>
                <a:spcBef>
                  <a:spcPts val="0"/>
                </a:spcBef>
                <a:spcAft>
                  <a:spcPts val="0"/>
                </a:spcAft>
                <a:buClr>
                  <a:srgbClr val="000000"/>
                </a:buClr>
                <a:buSzPts val="1700"/>
                <a:buFont typeface="Arial"/>
                <a:buNone/>
              </a:pPr>
              <a:r>
                <a:rPr lang="lv-LV" sz="1700" b="1" dirty="0">
                  <a:solidFill>
                    <a:srgbClr val="FFFFFF"/>
                  </a:solidFill>
                  <a:latin typeface="Montserrat"/>
                  <a:ea typeface="Montserrat"/>
                  <a:cs typeface="Montserrat"/>
                  <a:sym typeface="Montserrat"/>
                </a:rPr>
                <a:t>pasniedzējs</a:t>
              </a:r>
              <a:endParaRPr sz="1700" b="1" i="0" u="none" strike="noStrike" cap="none" dirty="0">
                <a:solidFill>
                  <a:srgbClr val="FFFFFF"/>
                </a:solidFill>
                <a:latin typeface="Montserrat"/>
                <a:ea typeface="Montserrat"/>
                <a:cs typeface="Montserrat"/>
                <a:sym typeface="Montserrat"/>
              </a:endParaRPr>
            </a:p>
          </p:txBody>
        </p:sp>
        <p:sp>
          <p:nvSpPr>
            <p:cNvPr id="13" name="Google Shape;212;p24">
              <a:extLst>
                <a:ext uri="{FF2B5EF4-FFF2-40B4-BE49-F238E27FC236}">
                  <a16:creationId xmlns:a16="http://schemas.microsoft.com/office/drawing/2014/main" id="{7F046BB2-FA26-4AA3-8DE4-8ABBDF7F36B5}"/>
                </a:ext>
              </a:extLst>
            </p:cNvPr>
            <p:cNvSpPr txBox="1"/>
            <p:nvPr/>
          </p:nvSpPr>
          <p:spPr>
            <a:xfrm>
              <a:off x="-8255962" y="1786278"/>
              <a:ext cx="21534300" cy="5041378"/>
            </a:xfrm>
            <a:prstGeom prst="rect">
              <a:avLst/>
            </a:prstGeom>
            <a:noFill/>
            <a:ln>
              <a:noFill/>
            </a:ln>
          </p:spPr>
          <p:txBody>
            <a:bodyPr spcFirstLastPara="1" wrap="square" lIns="0" tIns="0" rIns="0" bIns="0" anchor="t" anchorCtr="0">
              <a:spAutoFit/>
            </a:bodyPr>
            <a:lstStyle/>
            <a:p>
              <a:pPr marL="0" marR="0" lvl="0" indent="0" algn="just" rtl="0">
                <a:lnSpc>
                  <a:spcPct val="129610"/>
                </a:lnSpc>
                <a:spcBef>
                  <a:spcPts val="0"/>
                </a:spcBef>
                <a:spcAft>
                  <a:spcPts val="0"/>
                </a:spcAft>
                <a:buClr>
                  <a:srgbClr val="000000"/>
                </a:buClr>
                <a:buSzPts val="1800"/>
                <a:buFont typeface="Arial"/>
                <a:buNone/>
              </a:pPr>
              <a:r>
                <a:rPr lang="lv-LV" sz="1800" b="0" i="0" u="none" strike="noStrike" cap="none" dirty="0">
                  <a:solidFill>
                    <a:schemeClr val="lt1"/>
                  </a:solidFill>
                  <a:latin typeface="Calibri"/>
                  <a:ea typeface="Calibri"/>
                  <a:cs typeface="Calibri"/>
                  <a:sym typeface="Calibri"/>
                </a:rPr>
                <a:t>Vjačeslavs Pēteris Vasiļevskis uzsāka savas gaitas IT pasaulē 1999.gadā, kad iestājās RTU Datorzinātnes un informācijas tehnoloģijas fakultātē. Ieguva bakalaura grādu 2002.gadā, maģistra grādu 2004.gadā.  Paralēli studijām sāka strādāt 2002.gadā. Lielākoties darbs ir ar Oracle un Java, strādājis vairākos projektos, Latvijā un ārvalstīs; projekti saistīti ar risku apdrošināšanu un dzīvības apdrošināšanu. Pēdējos desmit gadus strādājis kā izstrādātājs un eksperts SEB </a:t>
              </a:r>
              <a:r>
                <a:rPr lang="lv-LV" sz="1800" b="0" i="0" u="none" strike="noStrike" cap="none" dirty="0" err="1">
                  <a:solidFill>
                    <a:schemeClr val="lt1"/>
                  </a:solidFill>
                  <a:latin typeface="Calibri"/>
                  <a:ea typeface="Calibri"/>
                  <a:cs typeface="Calibri"/>
                  <a:sym typeface="Calibri"/>
                </a:rPr>
                <a:t>Life</a:t>
              </a:r>
              <a:r>
                <a:rPr lang="lv-LV" sz="1800" b="0" i="0" u="none" strike="noStrike" cap="none" dirty="0">
                  <a:solidFill>
                    <a:schemeClr val="lt1"/>
                  </a:solidFill>
                  <a:latin typeface="Calibri"/>
                  <a:ea typeface="Calibri"/>
                  <a:cs typeface="Calibri"/>
                  <a:sym typeface="Calibri"/>
                </a:rPr>
                <a:t> </a:t>
              </a:r>
              <a:r>
                <a:rPr lang="lv-LV" sz="1800" b="0" i="0" u="none" strike="noStrike" cap="none" dirty="0" err="1">
                  <a:solidFill>
                    <a:schemeClr val="lt1"/>
                  </a:solidFill>
                  <a:latin typeface="Calibri"/>
                  <a:ea typeface="Calibri"/>
                  <a:cs typeface="Calibri"/>
                  <a:sym typeface="Calibri"/>
                </a:rPr>
                <a:t>and</a:t>
              </a:r>
              <a:r>
                <a:rPr lang="lv-LV" sz="1800" b="0" i="0" u="none" strike="noStrike" cap="none" dirty="0">
                  <a:solidFill>
                    <a:schemeClr val="lt1"/>
                  </a:solidFill>
                  <a:latin typeface="Calibri"/>
                  <a:ea typeface="Calibri"/>
                  <a:cs typeface="Calibri"/>
                  <a:sym typeface="Calibri"/>
                </a:rPr>
                <a:t> </a:t>
              </a:r>
              <a:r>
                <a:rPr lang="lv-LV" sz="1800" b="0" i="0" u="none" strike="noStrike" cap="none" dirty="0" err="1">
                  <a:solidFill>
                    <a:schemeClr val="lt1"/>
                  </a:solidFill>
                  <a:latin typeface="Calibri"/>
                  <a:ea typeface="Calibri"/>
                  <a:cs typeface="Calibri"/>
                  <a:sym typeface="Calibri"/>
                </a:rPr>
                <a:t>Pension</a:t>
              </a:r>
              <a:r>
                <a:rPr lang="lv-LV" sz="1800" b="0" i="0" u="none" strike="noStrike" cap="none" dirty="0">
                  <a:solidFill>
                    <a:schemeClr val="lt1"/>
                  </a:solidFill>
                  <a:latin typeface="Calibri"/>
                  <a:ea typeface="Calibri"/>
                  <a:cs typeface="Calibri"/>
                  <a:sym typeface="Calibri"/>
                </a:rPr>
                <a:t> </a:t>
              </a:r>
              <a:r>
                <a:rPr lang="lv-LV" sz="1800" b="0" i="0" u="none" strike="noStrike" cap="none" dirty="0" err="1">
                  <a:solidFill>
                    <a:schemeClr val="lt1"/>
                  </a:solidFill>
                  <a:latin typeface="Calibri"/>
                  <a:ea typeface="Calibri"/>
                  <a:cs typeface="Calibri"/>
                  <a:sym typeface="Calibri"/>
                </a:rPr>
                <a:t>Baltic</a:t>
              </a:r>
              <a:r>
                <a:rPr lang="lv-LV" sz="1800" b="0" i="0" u="none" strike="noStrike" cap="none" dirty="0">
                  <a:solidFill>
                    <a:schemeClr val="lt1"/>
                  </a:solidFill>
                  <a:latin typeface="Calibri"/>
                  <a:ea typeface="Calibri"/>
                  <a:cs typeface="Calibri"/>
                  <a:sym typeface="Calibri"/>
                </a:rPr>
                <a:t> SE kompānijā, bet kopš šā gada sākuma, pieņemot jaunus izaicinājumus, pievienojies </a:t>
              </a:r>
              <a:r>
                <a:rPr lang="lv-LV" sz="1800" b="0" i="0" u="none" strike="noStrike" cap="none" dirty="0" err="1">
                  <a:solidFill>
                    <a:schemeClr val="lt1"/>
                  </a:solidFill>
                  <a:latin typeface="Calibri"/>
                  <a:ea typeface="Calibri"/>
                  <a:cs typeface="Calibri"/>
                  <a:sym typeface="Calibri"/>
                </a:rPr>
                <a:t>Sapiens</a:t>
              </a:r>
              <a:r>
                <a:rPr lang="lv-LV" sz="1800" b="0" i="0" u="none" strike="noStrike" cap="none" dirty="0">
                  <a:solidFill>
                    <a:schemeClr val="lt1"/>
                  </a:solidFill>
                  <a:latin typeface="Calibri"/>
                  <a:ea typeface="Calibri"/>
                  <a:cs typeface="Calibri"/>
                  <a:sym typeface="Calibri"/>
                </a:rPr>
                <a:t> Latvia kompānijas komandai.</a:t>
              </a:r>
            </a:p>
            <a:p>
              <a:pPr marL="0" marR="0" lvl="0" indent="0" algn="just" rtl="0">
                <a:lnSpc>
                  <a:spcPct val="129610"/>
                </a:lnSpc>
                <a:spcBef>
                  <a:spcPts val="0"/>
                </a:spcBef>
                <a:spcAft>
                  <a:spcPts val="0"/>
                </a:spcAft>
                <a:buClr>
                  <a:srgbClr val="000000"/>
                </a:buClr>
                <a:buSzPts val="1800"/>
                <a:buFont typeface="Arial"/>
                <a:buNone/>
              </a:pPr>
              <a:endParaRPr lang="lv-LV" sz="1800" b="0" i="0" u="none" strike="noStrike" cap="none" dirty="0">
                <a:solidFill>
                  <a:schemeClr val="lt1"/>
                </a:solidFill>
                <a:latin typeface="Calibri"/>
                <a:ea typeface="Calibri"/>
                <a:cs typeface="Calibri"/>
                <a:sym typeface="Calibri"/>
              </a:endParaRPr>
            </a:p>
          </p:txBody>
        </p:sp>
        <p:sp>
          <p:nvSpPr>
            <p:cNvPr id="14" name="Google Shape;213;p24">
              <a:extLst>
                <a:ext uri="{FF2B5EF4-FFF2-40B4-BE49-F238E27FC236}">
                  <a16:creationId xmlns:a16="http://schemas.microsoft.com/office/drawing/2014/main" id="{A3973602-BACA-47B2-911E-5EB0DACA62CA}"/>
                </a:ext>
              </a:extLst>
            </p:cNvPr>
            <p:cNvSpPr txBox="1"/>
            <p:nvPr/>
          </p:nvSpPr>
          <p:spPr>
            <a:xfrm>
              <a:off x="-3321276" y="859832"/>
              <a:ext cx="11693235" cy="808812"/>
            </a:xfrm>
            <a:prstGeom prst="rect">
              <a:avLst/>
            </a:prstGeom>
            <a:noFill/>
            <a:ln>
              <a:noFill/>
            </a:ln>
          </p:spPr>
          <p:txBody>
            <a:bodyPr spcFirstLastPara="1" wrap="square" lIns="0" tIns="0" rIns="0" bIns="0" anchor="t" anchorCtr="0">
              <a:spAutoFit/>
            </a:bodyPr>
            <a:lstStyle/>
            <a:p>
              <a:pPr marL="0" marR="0" lvl="0" indent="0" algn="ctr" rtl="0">
                <a:lnSpc>
                  <a:spcPct val="145812"/>
                </a:lnSpc>
                <a:spcBef>
                  <a:spcPts val="0"/>
                </a:spcBef>
                <a:spcAft>
                  <a:spcPts val="0"/>
                </a:spcAft>
                <a:buClr>
                  <a:srgbClr val="000000"/>
                </a:buClr>
                <a:buSzPts val="1600"/>
                <a:buFont typeface="Arial"/>
                <a:buNone/>
              </a:pPr>
              <a:r>
                <a:rPr lang="lv-LV" sz="1800" dirty="0" err="1">
                  <a:solidFill>
                    <a:schemeClr val="accent6"/>
                  </a:solidFill>
                  <a:latin typeface="Calibri"/>
                  <a:ea typeface="Calibri"/>
                  <a:cs typeface="Calibri"/>
                  <a:sym typeface="Calibri"/>
                </a:rPr>
                <a:t>Technical</a:t>
              </a:r>
              <a:r>
                <a:rPr lang="lv-LV" sz="1800" dirty="0">
                  <a:solidFill>
                    <a:schemeClr val="accent6"/>
                  </a:solidFill>
                  <a:latin typeface="Calibri"/>
                  <a:ea typeface="Calibri"/>
                  <a:cs typeface="Calibri"/>
                  <a:sym typeface="Calibri"/>
                </a:rPr>
                <a:t> </a:t>
              </a:r>
              <a:r>
                <a:rPr lang="lv-LV" sz="1800" dirty="0" err="1">
                  <a:solidFill>
                    <a:schemeClr val="accent6"/>
                  </a:solidFill>
                  <a:latin typeface="Calibri"/>
                  <a:ea typeface="Calibri"/>
                  <a:cs typeface="Calibri"/>
                  <a:sym typeface="Calibri"/>
                </a:rPr>
                <a:t>consultant</a:t>
              </a:r>
              <a:r>
                <a:rPr lang="lv-LV" sz="1800" dirty="0">
                  <a:solidFill>
                    <a:schemeClr val="accent6"/>
                  </a:solidFill>
                  <a:latin typeface="Calibri"/>
                  <a:ea typeface="Calibri"/>
                  <a:cs typeface="Calibri"/>
                  <a:sym typeface="Calibri"/>
                </a:rPr>
                <a:t> </a:t>
              </a:r>
              <a:r>
                <a:rPr lang="lv-LV" sz="1800" dirty="0" err="1">
                  <a:solidFill>
                    <a:schemeClr val="accent6"/>
                  </a:solidFill>
                  <a:latin typeface="Calibri"/>
                  <a:ea typeface="Calibri"/>
                  <a:cs typeface="Calibri"/>
                  <a:sym typeface="Calibri"/>
                </a:rPr>
                <a:t>at</a:t>
              </a:r>
              <a:r>
                <a:rPr lang="lv-LV" sz="1800" dirty="0">
                  <a:solidFill>
                    <a:schemeClr val="accent6"/>
                  </a:solidFill>
                  <a:latin typeface="Calibri"/>
                  <a:ea typeface="Calibri"/>
                  <a:cs typeface="Calibri"/>
                  <a:sym typeface="Calibri"/>
                </a:rPr>
                <a:t> </a:t>
              </a:r>
              <a:r>
                <a:rPr lang="lv-LV" sz="1800" dirty="0" err="1">
                  <a:solidFill>
                    <a:schemeClr val="accent6"/>
                  </a:solidFill>
                  <a:latin typeface="Calibri"/>
                  <a:ea typeface="Calibri"/>
                  <a:cs typeface="Calibri"/>
                  <a:sym typeface="Calibri"/>
                </a:rPr>
                <a:t>Sapiens</a:t>
              </a:r>
              <a:r>
                <a:rPr lang="lv-LV" sz="1800" dirty="0">
                  <a:solidFill>
                    <a:schemeClr val="accent6"/>
                  </a:solidFill>
                  <a:latin typeface="Calibri"/>
                  <a:ea typeface="Calibri"/>
                  <a:cs typeface="Calibri"/>
                  <a:sym typeface="Calibri"/>
                </a:rPr>
                <a:t> Latvia</a:t>
              </a:r>
              <a:endParaRPr sz="1800" b="0" i="0" u="none" strike="noStrike" cap="none" dirty="0">
                <a:solidFill>
                  <a:schemeClr val="accent6"/>
                </a:solidFill>
                <a:latin typeface="Calibri"/>
                <a:ea typeface="Calibri"/>
                <a:cs typeface="Calibri"/>
                <a:sym typeface="Calibri"/>
              </a:endParaRPr>
            </a:p>
          </p:txBody>
        </p:sp>
      </p:grpSp>
      <p:pic>
        <p:nvPicPr>
          <p:cNvPr id="15" name="Google Shape;214;p24">
            <a:extLst>
              <a:ext uri="{FF2B5EF4-FFF2-40B4-BE49-F238E27FC236}">
                <a16:creationId xmlns:a16="http://schemas.microsoft.com/office/drawing/2014/main" id="{22A01411-FE68-4A6C-A881-93A6853088A9}"/>
              </a:ext>
            </a:extLst>
          </p:cNvPr>
          <p:cNvPicPr preferRelativeResize="0">
            <a:picLocks noChangeAspect="1"/>
          </p:cNvPicPr>
          <p:nvPr/>
        </p:nvPicPr>
        <p:blipFill>
          <a:blip r:embed="rId5"/>
          <a:srcRect/>
          <a:stretch/>
        </p:blipFill>
        <p:spPr>
          <a:xfrm>
            <a:off x="5505400" y="602512"/>
            <a:ext cx="1329509" cy="1438522"/>
          </a:xfrm>
          <a:prstGeom prst="rect">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sp>
        <p:nvSpPr>
          <p:cNvPr id="16" name="Google Shape;127;p18">
            <a:extLst>
              <a:ext uri="{FF2B5EF4-FFF2-40B4-BE49-F238E27FC236}">
                <a16:creationId xmlns:a16="http://schemas.microsoft.com/office/drawing/2014/main" id="{93B0BA9D-CB74-4C3F-9851-5FA46807BC8D}"/>
              </a:ext>
            </a:extLst>
          </p:cNvPr>
          <p:cNvSpPr txBox="1"/>
          <p:nvPr/>
        </p:nvSpPr>
        <p:spPr>
          <a:xfrm>
            <a:off x="2867867" y="6043004"/>
            <a:ext cx="3464123" cy="460382"/>
          </a:xfrm>
          <a:prstGeom prst="rect">
            <a:avLst/>
          </a:prstGeom>
          <a:noFill/>
          <a:ln>
            <a:noFill/>
          </a:ln>
        </p:spPr>
        <p:txBody>
          <a:bodyPr spcFirstLastPara="1" wrap="square" lIns="0" tIns="0" rIns="0" bIns="0" anchor="t" anchorCtr="0">
            <a:spAutoFit/>
          </a:bodyPr>
          <a:lstStyle/>
          <a:p>
            <a:pPr marL="0" marR="0" lvl="0" indent="0" rtl="0">
              <a:lnSpc>
                <a:spcPct val="135727"/>
              </a:lnSpc>
              <a:spcBef>
                <a:spcPts val="0"/>
              </a:spcBef>
              <a:spcAft>
                <a:spcPts val="0"/>
              </a:spcAft>
              <a:buClr>
                <a:srgbClr val="000000"/>
              </a:buClr>
              <a:buSzPts val="1100"/>
              <a:buFont typeface="Arial"/>
              <a:buNone/>
            </a:pPr>
            <a:r>
              <a:rPr lang="en-US" sz="1100" b="0" i="0" u="none" strike="noStrike" cap="none" dirty="0" err="1">
                <a:solidFill>
                  <a:schemeClr val="bg1"/>
                </a:solidFill>
                <a:latin typeface="Montserrat"/>
                <a:ea typeface="Montserrat"/>
                <a:cs typeface="Montserrat"/>
                <a:sym typeface="Montserrat"/>
              </a:rPr>
              <a:t>Ievads</a:t>
            </a:r>
            <a:r>
              <a:rPr lang="en-US" sz="1100" b="0" i="0" u="none" strike="noStrike" cap="none" dirty="0">
                <a:solidFill>
                  <a:schemeClr val="bg1"/>
                </a:solidFill>
                <a:latin typeface="Montserrat"/>
                <a:ea typeface="Montserrat"/>
                <a:cs typeface="Montserrat"/>
                <a:sym typeface="Montserrat"/>
              </a:rPr>
              <a:t> </a:t>
            </a:r>
            <a:r>
              <a:rPr lang="lv-LV" sz="1100" b="0" i="0" u="none" strike="noStrike" cap="none" dirty="0">
                <a:solidFill>
                  <a:schemeClr val="bg1"/>
                </a:solidFill>
                <a:latin typeface="Montserrat"/>
                <a:ea typeface="Montserrat"/>
                <a:cs typeface="Montserrat"/>
                <a:sym typeface="Montserrat"/>
              </a:rPr>
              <a:t>JAVA programmēšanā</a:t>
            </a:r>
            <a:endParaRPr sz="1100" b="0" i="0" u="none" strike="noStrike" cap="none" dirty="0">
              <a:solidFill>
                <a:schemeClr val="bg1"/>
              </a:solidFill>
              <a:latin typeface="Montserrat"/>
              <a:ea typeface="Montserrat"/>
              <a:cs typeface="Montserrat"/>
              <a:sym typeface="Montserrat"/>
            </a:endParaRPr>
          </a:p>
          <a:p>
            <a:pPr marL="0" marR="0" lvl="0" indent="0" rtl="0">
              <a:lnSpc>
                <a:spcPct val="135727"/>
              </a:lnSpc>
              <a:spcBef>
                <a:spcPts val="0"/>
              </a:spcBef>
              <a:spcAft>
                <a:spcPts val="0"/>
              </a:spcAft>
              <a:buClr>
                <a:srgbClr val="000000"/>
              </a:buClr>
              <a:buSzPts val="1100"/>
              <a:buFont typeface="Arial"/>
              <a:buNone/>
            </a:pPr>
            <a:r>
              <a:rPr lang="en-US" sz="1100" b="0" i="0" u="none" strike="noStrike" cap="none" dirty="0">
                <a:solidFill>
                  <a:schemeClr val="bg1"/>
                </a:solidFill>
                <a:latin typeface="Montserrat"/>
                <a:ea typeface="Montserrat"/>
                <a:cs typeface="Montserrat"/>
                <a:sym typeface="Montserrat"/>
              </a:rPr>
              <a:t>202</a:t>
            </a:r>
            <a:r>
              <a:rPr lang="lv-LV" sz="1100" b="0" i="0" u="none" strike="noStrike" cap="none" dirty="0">
                <a:solidFill>
                  <a:schemeClr val="bg1"/>
                </a:solidFill>
                <a:latin typeface="Montserrat"/>
                <a:ea typeface="Montserrat"/>
                <a:cs typeface="Montserrat"/>
                <a:sym typeface="Montserrat"/>
              </a:rPr>
              <a:t>2</a:t>
            </a:r>
            <a:endParaRPr sz="1400" b="0" i="0" u="none" strike="noStrike" cap="none"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60742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5"/>
          <p:cNvPicPr preferRelativeResize="0"/>
          <p:nvPr/>
        </p:nvPicPr>
        <p:blipFill rotWithShape="1">
          <a:blip r:embed="rId3">
            <a:alphaModFix amt="9999"/>
          </a:blip>
          <a:srcRect/>
          <a:stretch/>
        </p:blipFill>
        <p:spPr>
          <a:xfrm>
            <a:off x="9732692" y="286376"/>
            <a:ext cx="2098225" cy="639959"/>
          </a:xfrm>
          <a:prstGeom prst="rect">
            <a:avLst/>
          </a:prstGeom>
          <a:noFill/>
          <a:ln>
            <a:noFill/>
          </a:ln>
        </p:spPr>
      </p:pic>
      <p:sp>
        <p:nvSpPr>
          <p:cNvPr id="222" name="Google Shape;222;p25"/>
          <p:cNvSpPr txBox="1"/>
          <p:nvPr/>
        </p:nvSpPr>
        <p:spPr>
          <a:xfrm>
            <a:off x="775493" y="894771"/>
            <a:ext cx="5782063"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FBFBF"/>
                </a:solidFill>
                <a:latin typeface="Montserrat SemiBold"/>
                <a:ea typeface="Montserrat SemiBold"/>
                <a:cs typeface="Montserrat SemiBold"/>
                <a:sym typeface="Montserrat SemiBold"/>
              </a:rPr>
              <a:t>SAGATAVOŠANĀS</a:t>
            </a:r>
            <a:endParaRPr sz="1400" b="0" i="0" u="none" strike="noStrike" cap="none">
              <a:solidFill>
                <a:srgbClr val="000000"/>
              </a:solidFill>
              <a:latin typeface="Arial"/>
              <a:ea typeface="Arial"/>
              <a:cs typeface="Arial"/>
              <a:sym typeface="Arial"/>
            </a:endParaRPr>
          </a:p>
        </p:txBody>
      </p:sp>
      <p:cxnSp>
        <p:nvCxnSpPr>
          <p:cNvPr id="223" name="Google Shape;223;p25"/>
          <p:cNvCxnSpPr/>
          <p:nvPr/>
        </p:nvCxnSpPr>
        <p:spPr>
          <a:xfrm>
            <a:off x="775493" y="3303351"/>
            <a:ext cx="4464034" cy="0"/>
          </a:xfrm>
          <a:prstGeom prst="straightConnector1">
            <a:avLst/>
          </a:prstGeom>
          <a:noFill/>
          <a:ln w="9525" cap="rnd" cmpd="sng">
            <a:solidFill>
              <a:srgbClr val="000000"/>
            </a:solidFill>
            <a:prstDash val="solid"/>
            <a:round/>
            <a:headEnd type="none" w="sm" len="sm"/>
            <a:tailEnd type="none" w="sm" len="sm"/>
          </a:ln>
        </p:spPr>
      </p:cxnSp>
      <p:cxnSp>
        <p:nvCxnSpPr>
          <p:cNvPr id="224" name="Google Shape;224;p25"/>
          <p:cNvCxnSpPr/>
          <p:nvPr/>
        </p:nvCxnSpPr>
        <p:spPr>
          <a:xfrm>
            <a:off x="6939158" y="3303351"/>
            <a:ext cx="4464034" cy="0"/>
          </a:xfrm>
          <a:prstGeom prst="straightConnector1">
            <a:avLst/>
          </a:prstGeom>
          <a:noFill/>
          <a:ln w="9525" cap="rnd" cmpd="sng">
            <a:solidFill>
              <a:srgbClr val="000000"/>
            </a:solidFill>
            <a:prstDash val="solid"/>
            <a:round/>
            <a:headEnd type="none" w="sm" len="sm"/>
            <a:tailEnd type="none" w="sm" len="sm"/>
          </a:ln>
        </p:spPr>
      </p:cxnSp>
      <p:sp>
        <p:nvSpPr>
          <p:cNvPr id="225" name="Google Shape;225;p25"/>
          <p:cNvSpPr txBox="1"/>
          <p:nvPr/>
        </p:nvSpPr>
        <p:spPr>
          <a:xfrm>
            <a:off x="775493" y="2242425"/>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1</a:t>
            </a:r>
            <a:endParaRPr sz="1400" b="0" i="0" u="none" strike="noStrike" cap="none">
              <a:solidFill>
                <a:srgbClr val="000000"/>
              </a:solidFill>
              <a:latin typeface="Arial"/>
              <a:ea typeface="Arial"/>
              <a:cs typeface="Arial"/>
              <a:sym typeface="Arial"/>
            </a:endParaRPr>
          </a:p>
        </p:txBody>
      </p:sp>
      <p:sp>
        <p:nvSpPr>
          <p:cNvPr id="226" name="Google Shape;226;p25"/>
          <p:cNvSpPr txBox="1"/>
          <p:nvPr/>
        </p:nvSpPr>
        <p:spPr>
          <a:xfrm>
            <a:off x="6939158" y="2242425"/>
            <a:ext cx="396577"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3</a:t>
            </a:r>
            <a:endParaRPr sz="4700" b="0" i="0" u="none" strike="noStrike" cap="none">
              <a:solidFill>
                <a:srgbClr val="B75F28"/>
              </a:solidFill>
              <a:latin typeface="Montserrat SemiBold"/>
              <a:ea typeface="Montserrat SemiBold"/>
              <a:cs typeface="Montserrat SemiBold"/>
              <a:sym typeface="Montserrat SemiBold"/>
            </a:endParaRPr>
          </a:p>
        </p:txBody>
      </p:sp>
      <p:sp>
        <p:nvSpPr>
          <p:cNvPr id="227" name="Google Shape;227;p25"/>
          <p:cNvSpPr txBox="1"/>
          <p:nvPr/>
        </p:nvSpPr>
        <p:spPr>
          <a:xfrm>
            <a:off x="1772443" y="2382125"/>
            <a:ext cx="2974975" cy="256480"/>
          </a:xfrm>
          <a:prstGeom prst="rect">
            <a:avLst/>
          </a:prstGeom>
          <a:noFill/>
          <a:ln>
            <a:noFill/>
          </a:ln>
        </p:spPr>
        <p:txBody>
          <a:bodyPr spcFirstLastPara="1" wrap="square" lIns="0" tIns="0" rIns="0" bIns="0" anchor="t" anchorCtr="0">
            <a:spAutoFit/>
          </a:bodyPr>
          <a:lstStyle/>
          <a:p>
            <a:pPr marL="0" marR="0" lvl="0" indent="0" algn="l" rtl="0">
              <a:lnSpc>
                <a:spcPct val="117647"/>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MĀCĪBU PLĀNS</a:t>
            </a:r>
            <a:endParaRPr sz="1400" b="0" i="0" u="none" strike="noStrike" cap="none">
              <a:solidFill>
                <a:srgbClr val="000000"/>
              </a:solidFill>
              <a:latin typeface="Arial"/>
              <a:ea typeface="Arial"/>
              <a:cs typeface="Arial"/>
              <a:sym typeface="Arial"/>
            </a:endParaRPr>
          </a:p>
        </p:txBody>
      </p:sp>
      <p:sp>
        <p:nvSpPr>
          <p:cNvPr id="228" name="Google Shape;228;p25"/>
          <p:cNvSpPr txBox="1"/>
          <p:nvPr/>
        </p:nvSpPr>
        <p:spPr>
          <a:xfrm>
            <a:off x="7936108" y="2382125"/>
            <a:ext cx="3307149" cy="256480"/>
          </a:xfrm>
          <a:prstGeom prst="rect">
            <a:avLst/>
          </a:prstGeom>
          <a:noFill/>
          <a:ln>
            <a:noFill/>
          </a:ln>
        </p:spPr>
        <p:txBody>
          <a:bodyPr spcFirstLastPara="1" wrap="square" lIns="0" tIns="0" rIns="0" bIns="0" anchor="t" anchorCtr="0">
            <a:spAutoFit/>
          </a:bodyPr>
          <a:lstStyle/>
          <a:p>
            <a:pPr marL="0" marR="0" lvl="0" indent="0" algn="l" rtl="0">
              <a:lnSpc>
                <a:spcPct val="111111"/>
              </a:lnSpc>
              <a:spcBef>
                <a:spcPts val="0"/>
              </a:spcBef>
              <a:spcAft>
                <a:spcPts val="0"/>
              </a:spcAft>
              <a:buClr>
                <a:srgbClr val="000000"/>
              </a:buClr>
              <a:buSzPts val="1800"/>
              <a:buFont typeface="Arial"/>
              <a:buNone/>
            </a:pPr>
            <a:r>
              <a:rPr lang="en-US" sz="1800" b="0" i="0" u="none" strike="noStrike" cap="none">
                <a:solidFill>
                  <a:srgbClr val="3E3E3D"/>
                </a:solidFill>
                <a:latin typeface="Montserrat"/>
                <a:ea typeface="Montserrat"/>
                <a:cs typeface="Montserrat"/>
                <a:sym typeface="Montserrat"/>
              </a:rPr>
              <a:t>TAVS MĀCĪBU CEĻOJUMS</a:t>
            </a:r>
            <a:endParaRPr sz="1700" b="0" i="0" u="none" strike="noStrike" cap="none">
              <a:solidFill>
                <a:srgbClr val="3E3E3D"/>
              </a:solidFill>
              <a:latin typeface="Montserrat"/>
              <a:ea typeface="Montserrat"/>
              <a:cs typeface="Montserrat"/>
              <a:sym typeface="Montserrat"/>
            </a:endParaRPr>
          </a:p>
        </p:txBody>
      </p:sp>
      <p:sp>
        <p:nvSpPr>
          <p:cNvPr id="229" name="Google Shape;229;p25"/>
          <p:cNvSpPr txBox="1"/>
          <p:nvPr/>
        </p:nvSpPr>
        <p:spPr>
          <a:xfrm>
            <a:off x="775493" y="3701886"/>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2</a:t>
            </a:r>
            <a:endParaRPr sz="1400" b="0" i="0" u="none" strike="noStrike" cap="none">
              <a:solidFill>
                <a:srgbClr val="000000"/>
              </a:solidFill>
              <a:latin typeface="Arial"/>
              <a:ea typeface="Arial"/>
              <a:cs typeface="Arial"/>
              <a:sym typeface="Arial"/>
            </a:endParaRPr>
          </a:p>
        </p:txBody>
      </p:sp>
      <p:sp>
        <p:nvSpPr>
          <p:cNvPr id="230" name="Google Shape;230;p25"/>
          <p:cNvSpPr txBox="1"/>
          <p:nvPr/>
        </p:nvSpPr>
        <p:spPr>
          <a:xfrm>
            <a:off x="6939158" y="3701886"/>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4</a:t>
            </a:r>
            <a:endParaRPr sz="4700" b="0" i="0" u="none" strike="noStrike" cap="none">
              <a:solidFill>
                <a:srgbClr val="B75F28"/>
              </a:solidFill>
              <a:latin typeface="Montserrat SemiBold"/>
              <a:ea typeface="Montserrat SemiBold"/>
              <a:cs typeface="Montserrat SemiBold"/>
              <a:sym typeface="Montserrat SemiBold"/>
            </a:endParaRPr>
          </a:p>
        </p:txBody>
      </p:sp>
      <p:sp>
        <p:nvSpPr>
          <p:cNvPr id="231" name="Google Shape;231;p25"/>
          <p:cNvSpPr txBox="1"/>
          <p:nvPr/>
        </p:nvSpPr>
        <p:spPr>
          <a:xfrm>
            <a:off x="1772450" y="3841575"/>
            <a:ext cx="3897900" cy="892800"/>
          </a:xfrm>
          <a:prstGeom prst="rect">
            <a:avLst/>
          </a:prstGeom>
          <a:noFill/>
          <a:ln>
            <a:noFill/>
          </a:ln>
        </p:spPr>
        <p:txBody>
          <a:bodyPr spcFirstLastPara="1" wrap="square" lIns="0" tIns="0" rIns="0" bIns="0" anchor="t" anchorCtr="0">
            <a:spAutoFit/>
          </a:bodyPr>
          <a:lstStyle/>
          <a:p>
            <a:pPr marL="0" marR="0" lvl="0" indent="0" algn="l" rtl="0">
              <a:lnSpc>
                <a:spcPct val="111111"/>
              </a:lnSpc>
              <a:spcBef>
                <a:spcPts val="0"/>
              </a:spcBef>
              <a:spcAft>
                <a:spcPts val="0"/>
              </a:spcAft>
              <a:buClr>
                <a:srgbClr val="000000"/>
              </a:buClr>
              <a:buSzPts val="1800"/>
              <a:buFont typeface="Arial"/>
              <a:buNone/>
            </a:pPr>
            <a:r>
              <a:rPr lang="en-US" sz="1800" b="0" i="0" u="none" strike="noStrike" cap="none">
                <a:solidFill>
                  <a:srgbClr val="3E3E3D"/>
                </a:solidFill>
                <a:latin typeface="Montserrat"/>
                <a:ea typeface="Montserrat"/>
                <a:cs typeface="Montserrat"/>
                <a:sym typeface="Montserrat"/>
              </a:rPr>
              <a:t>KĀ GŪT MAKSIMĀLO PIEDALOTIES ŠAJĀ MĀCĪBU PROGRAMMĀ?</a:t>
            </a:r>
            <a:endParaRPr sz="1700" b="0" i="0" u="none" strike="noStrike" cap="none">
              <a:solidFill>
                <a:srgbClr val="3E3E3D"/>
              </a:solidFill>
              <a:latin typeface="Montserrat"/>
              <a:ea typeface="Montserrat"/>
              <a:cs typeface="Montserrat"/>
              <a:sym typeface="Montserrat"/>
            </a:endParaRPr>
          </a:p>
        </p:txBody>
      </p:sp>
      <p:sp>
        <p:nvSpPr>
          <p:cNvPr id="232" name="Google Shape;232;p25"/>
          <p:cNvSpPr txBox="1"/>
          <p:nvPr/>
        </p:nvSpPr>
        <p:spPr>
          <a:xfrm>
            <a:off x="7936107" y="3841585"/>
            <a:ext cx="2974975" cy="256480"/>
          </a:xfrm>
          <a:prstGeom prst="rect">
            <a:avLst/>
          </a:prstGeom>
          <a:noFill/>
          <a:ln>
            <a:noFill/>
          </a:ln>
        </p:spPr>
        <p:txBody>
          <a:bodyPr spcFirstLastPara="1" wrap="square" lIns="0" tIns="0" rIns="0" bIns="0" anchor="t" anchorCtr="0">
            <a:spAutoFit/>
          </a:bodyPr>
          <a:lstStyle/>
          <a:p>
            <a:pPr marL="0" marR="0" lvl="0" indent="0" algn="l" rtl="0">
              <a:lnSpc>
                <a:spcPct val="117647"/>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TAVS MĀCĪBU CEĻOJUMS</a:t>
            </a:r>
            <a:endParaRPr sz="1400" b="0" i="0" u="none" strike="noStrike" cap="none">
              <a:solidFill>
                <a:srgbClr val="000000"/>
              </a:solidFill>
              <a:latin typeface="Arial"/>
              <a:ea typeface="Arial"/>
              <a:cs typeface="Arial"/>
              <a:sym typeface="Arial"/>
            </a:endParaRPr>
          </a:p>
        </p:txBody>
      </p:sp>
      <p:sp>
        <p:nvSpPr>
          <p:cNvPr id="233" name="Google Shape;233;p25"/>
          <p:cNvSpPr txBox="1"/>
          <p:nvPr/>
        </p:nvSpPr>
        <p:spPr>
          <a:xfrm>
            <a:off x="775493" y="5112135"/>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endParaRPr sz="4700" b="0" i="0" u="none" strike="noStrike" cap="none">
              <a:solidFill>
                <a:srgbClr val="B75F28"/>
              </a:solidFill>
              <a:latin typeface="Montserrat SemiBold"/>
              <a:ea typeface="Montserrat SemiBold"/>
              <a:cs typeface="Montserrat SemiBold"/>
              <a:sym typeface="Montserrat SemiBold"/>
            </a:endParaRPr>
          </a:p>
        </p:txBody>
      </p:sp>
      <p:sp>
        <p:nvSpPr>
          <p:cNvPr id="234" name="Google Shape;234;p25"/>
          <p:cNvSpPr txBox="1"/>
          <p:nvPr/>
        </p:nvSpPr>
        <p:spPr>
          <a:xfrm>
            <a:off x="6939158" y="5112135"/>
            <a:ext cx="2917011" cy="718145"/>
          </a:xfrm>
          <a:prstGeom prst="rect">
            <a:avLst/>
          </a:prstGeom>
          <a:noFill/>
          <a:ln>
            <a:noFill/>
          </a:ln>
        </p:spPr>
        <p:txBody>
          <a:bodyPr spcFirstLastPara="1" wrap="square" lIns="0" tIns="0" rIns="0" bIns="0" anchor="t" anchorCtr="0">
            <a:spAutoFit/>
          </a:bodyPr>
          <a:lstStyle/>
          <a:p>
            <a:pPr marL="0" marR="0" lvl="0" indent="0" algn="l" rtl="0">
              <a:lnSpc>
                <a:spcPct val="119148"/>
              </a:lnSpc>
              <a:spcBef>
                <a:spcPts val="0"/>
              </a:spcBef>
              <a:spcAft>
                <a:spcPts val="0"/>
              </a:spcAft>
              <a:buClr>
                <a:srgbClr val="000000"/>
              </a:buClr>
              <a:buSzPts val="4700"/>
              <a:buFont typeface="Arial"/>
              <a:buNone/>
            </a:pPr>
            <a:r>
              <a:rPr lang="en-US" sz="4700" b="0" i="0" u="none" strike="noStrike" cap="none">
                <a:solidFill>
                  <a:srgbClr val="B75F28"/>
                </a:solidFill>
                <a:latin typeface="Montserrat SemiBold"/>
                <a:ea typeface="Montserrat SemiBold"/>
                <a:cs typeface="Montserrat SemiBold"/>
                <a:sym typeface="Montserrat SemiBold"/>
              </a:rPr>
              <a:t>5</a:t>
            </a:r>
            <a:endParaRPr sz="4700" b="0" i="0" u="none" strike="noStrike" cap="none">
              <a:solidFill>
                <a:srgbClr val="B75F28"/>
              </a:solidFill>
              <a:latin typeface="Montserrat SemiBold"/>
              <a:ea typeface="Montserrat SemiBold"/>
              <a:cs typeface="Montserrat SemiBold"/>
              <a:sym typeface="Montserrat SemiBold"/>
            </a:endParaRPr>
          </a:p>
        </p:txBody>
      </p:sp>
      <p:sp>
        <p:nvSpPr>
          <p:cNvPr id="235" name="Google Shape;235;p25"/>
          <p:cNvSpPr txBox="1"/>
          <p:nvPr/>
        </p:nvSpPr>
        <p:spPr>
          <a:xfrm>
            <a:off x="7936107" y="5277235"/>
            <a:ext cx="3467084" cy="512961"/>
          </a:xfrm>
          <a:prstGeom prst="rect">
            <a:avLst/>
          </a:prstGeom>
          <a:noFill/>
          <a:ln>
            <a:noFill/>
          </a:ln>
        </p:spPr>
        <p:txBody>
          <a:bodyPr spcFirstLastPara="1" wrap="square" lIns="0" tIns="0" rIns="0" bIns="0" anchor="t" anchorCtr="0">
            <a:spAutoFit/>
          </a:bodyPr>
          <a:lstStyle/>
          <a:p>
            <a:pPr marL="0" marR="0" lvl="0" indent="0" algn="l" rtl="0">
              <a:lnSpc>
                <a:spcPct val="117588"/>
              </a:lnSpc>
              <a:spcBef>
                <a:spcPts val="0"/>
              </a:spcBef>
              <a:spcAft>
                <a:spcPts val="0"/>
              </a:spcAft>
              <a:buClr>
                <a:srgbClr val="000000"/>
              </a:buClr>
              <a:buSzPts val="1700"/>
              <a:buFont typeface="Arial"/>
              <a:buNone/>
            </a:pPr>
            <a:r>
              <a:rPr lang="en-US" sz="1700" b="0" i="0" u="none" strike="noStrike" cap="none">
                <a:solidFill>
                  <a:srgbClr val="3E3E3D"/>
                </a:solidFill>
                <a:latin typeface="Montserrat"/>
                <a:ea typeface="Montserrat"/>
                <a:cs typeface="Montserrat"/>
                <a:sym typeface="Montserrat"/>
              </a:rPr>
              <a:t>TRĪS GALVENIE ŠĶĒRŠĻI, PAR KURIEM TEV JĀZINA</a:t>
            </a:r>
            <a:endParaRPr sz="1400" b="0" i="0" u="none" strike="noStrike" cap="none">
              <a:solidFill>
                <a:srgbClr val="000000"/>
              </a:solidFill>
              <a:latin typeface="Arial"/>
              <a:ea typeface="Arial"/>
              <a:cs typeface="Arial"/>
              <a:sym typeface="Arial"/>
            </a:endParaRPr>
          </a:p>
        </p:txBody>
      </p:sp>
      <p:cxnSp>
        <p:nvCxnSpPr>
          <p:cNvPr id="236" name="Google Shape;236;p25"/>
          <p:cNvCxnSpPr/>
          <p:nvPr/>
        </p:nvCxnSpPr>
        <p:spPr>
          <a:xfrm>
            <a:off x="775493" y="4688995"/>
            <a:ext cx="4464034" cy="0"/>
          </a:xfrm>
          <a:prstGeom prst="straightConnector1">
            <a:avLst/>
          </a:prstGeom>
          <a:noFill/>
          <a:ln w="9525" cap="rnd" cmpd="sng">
            <a:solidFill>
              <a:srgbClr val="000000"/>
            </a:solidFill>
            <a:prstDash val="solid"/>
            <a:round/>
            <a:headEnd type="none" w="sm" len="sm"/>
            <a:tailEnd type="none" w="sm" len="sm"/>
          </a:ln>
        </p:spPr>
      </p:cxnSp>
      <p:cxnSp>
        <p:nvCxnSpPr>
          <p:cNvPr id="237" name="Google Shape;237;p25"/>
          <p:cNvCxnSpPr/>
          <p:nvPr/>
        </p:nvCxnSpPr>
        <p:spPr>
          <a:xfrm>
            <a:off x="6939158" y="4688995"/>
            <a:ext cx="4464034" cy="0"/>
          </a:xfrm>
          <a:prstGeom prst="straightConnector1">
            <a:avLst/>
          </a:prstGeom>
          <a:noFill/>
          <a:ln w="9525" cap="rnd" cmpd="sng">
            <a:solidFill>
              <a:srgbClr val="000000"/>
            </a:solidFill>
            <a:prstDash val="solid"/>
            <a:round/>
            <a:headEnd type="none" w="sm" len="sm"/>
            <a:tailEnd type="none" w="sm" len="sm"/>
          </a:ln>
        </p:spPr>
      </p:cxnSp>
      <p:sp>
        <p:nvSpPr>
          <p:cNvPr id="20" name="Google Shape;127;p18">
            <a:extLst>
              <a:ext uri="{FF2B5EF4-FFF2-40B4-BE49-F238E27FC236}">
                <a16:creationId xmlns:a16="http://schemas.microsoft.com/office/drawing/2014/main" id="{BD05DB9C-AE5A-4E7D-9630-7368ED8939AF}"/>
              </a:ext>
            </a:extLst>
          </p:cNvPr>
          <p:cNvSpPr txBox="1"/>
          <p:nvPr/>
        </p:nvSpPr>
        <p:spPr>
          <a:xfrm>
            <a:off x="8366794" y="1067067"/>
            <a:ext cx="3464123" cy="460382"/>
          </a:xfrm>
          <a:prstGeom prst="rect">
            <a:avLst/>
          </a:prstGeom>
          <a:noFill/>
          <a:ln>
            <a:noFill/>
          </a:ln>
        </p:spPr>
        <p:txBody>
          <a:bodyPr spcFirstLastPara="1" wrap="square" lIns="0" tIns="0" rIns="0" bIns="0" anchor="t" anchorCtr="0">
            <a:spAutoFit/>
          </a:bodyPr>
          <a:lstStyle/>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err="1">
                <a:solidFill>
                  <a:srgbClr val="3E3E3D"/>
                </a:solidFill>
                <a:latin typeface="Montserrat"/>
                <a:ea typeface="Montserrat"/>
                <a:cs typeface="Montserrat"/>
                <a:sym typeface="Montserrat"/>
              </a:rPr>
              <a:t>Ievads</a:t>
            </a:r>
            <a:r>
              <a:rPr lang="en-US" sz="1100" b="0" i="0" u="none" strike="noStrike" cap="none" dirty="0">
                <a:solidFill>
                  <a:srgbClr val="3E3E3D"/>
                </a:solidFill>
                <a:latin typeface="Montserrat"/>
                <a:ea typeface="Montserrat"/>
                <a:cs typeface="Montserrat"/>
                <a:sym typeface="Montserrat"/>
              </a:rPr>
              <a:t> </a:t>
            </a:r>
            <a:r>
              <a:rPr lang="lv-LV" sz="1100" b="0" i="0" u="none" strike="noStrike" cap="none" dirty="0">
                <a:solidFill>
                  <a:srgbClr val="3E3E3D"/>
                </a:solidFill>
                <a:latin typeface="Montserrat"/>
                <a:ea typeface="Montserrat"/>
                <a:cs typeface="Montserrat"/>
                <a:sym typeface="Montserrat"/>
              </a:rPr>
              <a:t>datu bāzēs</a:t>
            </a:r>
            <a:endParaRPr sz="1100" b="0" i="0" u="none" strike="noStrike" cap="none" dirty="0">
              <a:solidFill>
                <a:srgbClr val="3E3E3D"/>
              </a:solidFill>
              <a:latin typeface="Montserrat"/>
              <a:ea typeface="Montserrat"/>
              <a:cs typeface="Montserrat"/>
              <a:sym typeface="Montserrat"/>
            </a:endParaRPr>
          </a:p>
          <a:p>
            <a:pPr marL="0" marR="0" lvl="0" indent="0" algn="r" rtl="0">
              <a:lnSpc>
                <a:spcPct val="135727"/>
              </a:lnSpc>
              <a:spcBef>
                <a:spcPts val="0"/>
              </a:spcBef>
              <a:spcAft>
                <a:spcPts val="0"/>
              </a:spcAft>
              <a:buClr>
                <a:srgbClr val="000000"/>
              </a:buClr>
              <a:buSzPts val="1100"/>
              <a:buFont typeface="Arial"/>
              <a:buNone/>
            </a:pPr>
            <a:r>
              <a:rPr lang="en-US" sz="1100" b="0" i="0" u="none" strike="noStrike" cap="none" dirty="0">
                <a:solidFill>
                  <a:srgbClr val="3E3E3D"/>
                </a:solidFill>
                <a:latin typeface="Montserrat"/>
                <a:ea typeface="Montserrat"/>
                <a:cs typeface="Montserrat"/>
                <a:sym typeface="Montserrat"/>
              </a:rPr>
              <a:t>202</a:t>
            </a:r>
            <a:r>
              <a:rPr lang="lv-LV" sz="1100" b="0" i="0" u="none" strike="noStrike" cap="none" dirty="0">
                <a:solidFill>
                  <a:srgbClr val="3E3E3D"/>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1993</Words>
  <Application>Microsoft Office PowerPoint</Application>
  <PresentationFormat>Widescreen</PresentationFormat>
  <Paragraphs>309</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Montserrat</vt:lpstr>
      <vt:lpstr>Calibri</vt:lpstr>
      <vt:lpstr>Montserrat SemiBold</vt:lpstr>
      <vt:lpstr>Arial</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Peter Vasilevskis</cp:lastModifiedBy>
  <cp:revision>40</cp:revision>
  <dcterms:modified xsi:type="dcterms:W3CDTF">2022-03-29T07:28:15Z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be1eb41-29cc-45e4-907d-423aeb3f3db2_Enabled">
    <vt:lpwstr>true</vt:lpwstr>
  </property>
  <property fmtid="{D5CDD505-2E9C-101B-9397-08002B2CF9AE}" pid="3" name="MSIP_Label_fbe1eb41-29cc-45e4-907d-423aeb3f3db2_SetDate">
    <vt:lpwstr>2021-09-02T07:25:41Z</vt:lpwstr>
  </property>
  <property fmtid="{D5CDD505-2E9C-101B-9397-08002B2CF9AE}" pid="4" name="MSIP_Label_fbe1eb41-29cc-45e4-907d-423aeb3f3db2_Method">
    <vt:lpwstr>Privileged</vt:lpwstr>
  </property>
  <property fmtid="{D5CDD505-2E9C-101B-9397-08002B2CF9AE}" pid="5" name="MSIP_Label_fbe1eb41-29cc-45e4-907d-423aeb3f3db2_Name">
    <vt:lpwstr>Public</vt:lpwstr>
  </property>
  <property fmtid="{D5CDD505-2E9C-101B-9397-08002B2CF9AE}" pid="6" name="MSIP_Label_fbe1eb41-29cc-45e4-907d-423aeb3f3db2_SiteId">
    <vt:lpwstr>e06b362b-4101-487e-ac7c-ade9d4cc404e</vt:lpwstr>
  </property>
  <property fmtid="{D5CDD505-2E9C-101B-9397-08002B2CF9AE}" pid="7" name="MSIP_Label_fbe1eb41-29cc-45e4-907d-423aeb3f3db2_ActionId">
    <vt:lpwstr>cdcc36f6-ea3b-4599-b35a-3497d94de9b9</vt:lpwstr>
  </property>
  <property fmtid="{D5CDD505-2E9C-101B-9397-08002B2CF9AE}" pid="8" name="MSIP_Label_fbe1eb41-29cc-45e4-907d-423aeb3f3db2_ContentBits">
    <vt:lpwstr>0</vt:lpwstr>
  </property>
</Properties>
</file>